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4"/>
    <p:sldMasterId id="2147483682" r:id="rId5"/>
  </p:sldMasterIdLst>
  <p:notesMasterIdLst>
    <p:notesMasterId r:id="rId17"/>
  </p:notesMasterIdLst>
  <p:sldIdLst>
    <p:sldId id="313" r:id="rId6"/>
    <p:sldId id="258" r:id="rId7"/>
    <p:sldId id="286" r:id="rId8"/>
    <p:sldId id="287" r:id="rId9"/>
    <p:sldId id="297" r:id="rId10"/>
    <p:sldId id="298" r:id="rId11"/>
    <p:sldId id="277" r:id="rId12"/>
    <p:sldId id="296" r:id="rId13"/>
    <p:sldId id="299" r:id="rId14"/>
    <p:sldId id="270" r:id="rId15"/>
    <p:sldId id="31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Section" id="{56092023-031F-47F5-97B4-219DA74502B9}">
          <p14:sldIdLst>
            <p14:sldId id="313"/>
            <p14:sldId id="258"/>
            <p14:sldId id="286"/>
            <p14:sldId id="287"/>
            <p14:sldId id="297"/>
            <p14:sldId id="298"/>
            <p14:sldId id="277"/>
            <p14:sldId id="296"/>
            <p14:sldId id="299"/>
            <p14:sldId id="270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wer, Danielle Jeanette" initials="BDJ" lastIdx="3" clrIdx="0">
    <p:extLst>
      <p:ext uri="{19B8F6BF-5375-455C-9EA6-DF929625EA0E}">
        <p15:presenceInfo xmlns:p15="http://schemas.microsoft.com/office/powerpoint/2012/main" userId="Brower, Danielle Jeanette" providerId="None"/>
      </p:ext>
    </p:extLst>
  </p:cmAuthor>
  <p:cmAuthor id="2" name="Looze, Jessica Louise" initials="LJL" lastIdx="8" clrIdx="1">
    <p:extLst>
      <p:ext uri="{19B8F6BF-5375-455C-9EA6-DF929625EA0E}">
        <p15:presenceInfo xmlns:p15="http://schemas.microsoft.com/office/powerpoint/2012/main" userId="S-1-5-21-57989841-1078081533-682003330-4160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37" autoAdjust="0"/>
    <p:restoredTop sz="71510" autoAdjust="0"/>
  </p:normalViewPr>
  <p:slideViewPr>
    <p:cSldViewPr snapToGrid="0" snapToObjects="1" showGuides="1">
      <p:cViewPr>
        <p:scale>
          <a:sx n="57" d="100"/>
          <a:sy n="57" d="100"/>
        </p:scale>
        <p:origin x="3304" y="1680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llock, Eliza Mayo" userId="e2dbf8d2-4fc9-4e85-8545-1db2af5411b8" providerId="ADAL" clId="{B0A212DE-4269-684F-B055-071C9DEEF39A}"/>
    <pc:docChg chg="undo custSel modSld modMainMaster modSection">
      <pc:chgData name="Bullock, Eliza Mayo" userId="e2dbf8d2-4fc9-4e85-8545-1db2af5411b8" providerId="ADAL" clId="{B0A212DE-4269-684F-B055-071C9DEEF39A}" dt="2020-10-16T21:49:27.489" v="1119" actId="17846"/>
      <pc:docMkLst>
        <pc:docMk/>
      </pc:docMkLst>
      <pc:sldChg chg="modSp mod">
        <pc:chgData name="Bullock, Eliza Mayo" userId="e2dbf8d2-4fc9-4e85-8545-1db2af5411b8" providerId="ADAL" clId="{B0A212DE-4269-684F-B055-071C9DEEF39A}" dt="2020-10-16T21:45:34.500" v="996" actId="962"/>
        <pc:sldMkLst>
          <pc:docMk/>
          <pc:sldMk cId="2110555127" sldId="270"/>
        </pc:sldMkLst>
        <pc:picChg chg="mod">
          <ac:chgData name="Bullock, Eliza Mayo" userId="e2dbf8d2-4fc9-4e85-8545-1db2af5411b8" providerId="ADAL" clId="{B0A212DE-4269-684F-B055-071C9DEEF39A}" dt="2020-10-16T21:43:55.535" v="972" actId="962"/>
          <ac:picMkLst>
            <pc:docMk/>
            <pc:sldMk cId="2110555127" sldId="270"/>
            <ac:picMk id="7" creationId="{8EEEEC58-E6C3-7149-BC38-253C1E9E0F90}"/>
          </ac:picMkLst>
        </pc:picChg>
        <pc:cxnChg chg="mod">
          <ac:chgData name="Bullock, Eliza Mayo" userId="e2dbf8d2-4fc9-4e85-8545-1db2af5411b8" providerId="ADAL" clId="{B0A212DE-4269-684F-B055-071C9DEEF39A}" dt="2020-10-16T21:45:34.500" v="996" actId="962"/>
          <ac:cxnSpMkLst>
            <pc:docMk/>
            <pc:sldMk cId="2110555127" sldId="270"/>
            <ac:cxnSpMk id="4" creationId="{CFA48EDB-472E-194E-863D-161ECEB8329F}"/>
          </ac:cxnSpMkLst>
        </pc:cxnChg>
        <pc:cxnChg chg="mod">
          <ac:chgData name="Bullock, Eliza Mayo" userId="e2dbf8d2-4fc9-4e85-8545-1db2af5411b8" providerId="ADAL" clId="{B0A212DE-4269-684F-B055-071C9DEEF39A}" dt="2020-10-16T21:45:34.500" v="996" actId="962"/>
          <ac:cxnSpMkLst>
            <pc:docMk/>
            <pc:sldMk cId="2110555127" sldId="270"/>
            <ac:cxnSpMk id="6" creationId="{B718CB7A-C137-094C-832C-8E71B4A0636B}"/>
          </ac:cxnSpMkLst>
        </pc:cxnChg>
        <pc:cxnChg chg="mod">
          <ac:chgData name="Bullock, Eliza Mayo" userId="e2dbf8d2-4fc9-4e85-8545-1db2af5411b8" providerId="ADAL" clId="{B0A212DE-4269-684F-B055-071C9DEEF39A}" dt="2020-10-16T21:45:34.500" v="996" actId="962"/>
          <ac:cxnSpMkLst>
            <pc:docMk/>
            <pc:sldMk cId="2110555127" sldId="270"/>
            <ac:cxnSpMk id="12" creationId="{18F8ACD4-9D57-6942-8805-37DA23341C60}"/>
          </ac:cxnSpMkLst>
        </pc:cxnChg>
      </pc:sldChg>
      <pc:sldChg chg="modSp mod">
        <pc:chgData name="Bullock, Eliza Mayo" userId="e2dbf8d2-4fc9-4e85-8545-1db2af5411b8" providerId="ADAL" clId="{B0A212DE-4269-684F-B055-071C9DEEF39A}" dt="2020-10-16T21:44:22.180" v="993" actId="962"/>
        <pc:sldMkLst>
          <pc:docMk/>
          <pc:sldMk cId="1720703570" sldId="277"/>
        </pc:sldMkLst>
        <pc:spChg chg="mod">
          <ac:chgData name="Bullock, Eliza Mayo" userId="e2dbf8d2-4fc9-4e85-8545-1db2af5411b8" providerId="ADAL" clId="{B0A212DE-4269-684F-B055-071C9DEEF39A}" dt="2020-10-16T21:42:40.048" v="701" actId="207"/>
          <ac:spMkLst>
            <pc:docMk/>
            <pc:sldMk cId="1720703570" sldId="277"/>
            <ac:spMk id="2" creationId="{00000000-0000-0000-0000-000000000000}"/>
          </ac:spMkLst>
        </pc:spChg>
        <pc:picChg chg="mod">
          <ac:chgData name="Bullock, Eliza Mayo" userId="e2dbf8d2-4fc9-4e85-8545-1db2af5411b8" providerId="ADAL" clId="{B0A212DE-4269-684F-B055-071C9DEEF39A}" dt="2020-10-16T21:44:22.180" v="993" actId="962"/>
          <ac:picMkLst>
            <pc:docMk/>
            <pc:sldMk cId="1720703570" sldId="277"/>
            <ac:picMk id="8" creationId="{00000000-0000-0000-0000-000000000000}"/>
          </ac:picMkLst>
        </pc:picChg>
      </pc:sldChg>
      <pc:sldChg chg="addSp delSp modSp mod">
        <pc:chgData name="Bullock, Eliza Mayo" userId="e2dbf8d2-4fc9-4e85-8545-1db2af5411b8" providerId="ADAL" clId="{B0A212DE-4269-684F-B055-071C9DEEF39A}" dt="2020-10-16T21:48:58.041" v="1118" actId="478"/>
        <pc:sldMkLst>
          <pc:docMk/>
          <pc:sldMk cId="1922691232" sldId="287"/>
        </pc:sldMkLst>
        <pc:spChg chg="add mod">
          <ac:chgData name="Bullock, Eliza Mayo" userId="e2dbf8d2-4fc9-4e85-8545-1db2af5411b8" providerId="ADAL" clId="{B0A212DE-4269-684F-B055-071C9DEEF39A}" dt="2020-10-16T21:48:13.172" v="1117" actId="1076"/>
          <ac:spMkLst>
            <pc:docMk/>
            <pc:sldMk cId="1922691232" sldId="287"/>
            <ac:spMk id="3" creationId="{5FD88D52-E3BA-7949-B429-8AD3D6EA1B80}"/>
          </ac:spMkLst>
        </pc:spChg>
        <pc:spChg chg="del">
          <ac:chgData name="Bullock, Eliza Mayo" userId="e2dbf8d2-4fc9-4e85-8545-1db2af5411b8" providerId="ADAL" clId="{B0A212DE-4269-684F-B055-071C9DEEF39A}" dt="2020-10-16T21:48:58.041" v="1118" actId="478"/>
          <ac:spMkLst>
            <pc:docMk/>
            <pc:sldMk cId="1922691232" sldId="287"/>
            <ac:spMk id="7" creationId="{00000000-0000-0000-0000-000000000000}"/>
          </ac:spMkLst>
        </pc:spChg>
        <pc:spChg chg="del mod">
          <ac:chgData name="Bullock, Eliza Mayo" userId="e2dbf8d2-4fc9-4e85-8545-1db2af5411b8" providerId="ADAL" clId="{B0A212DE-4269-684F-B055-071C9DEEF39A}" dt="2020-10-16T21:48:09.616" v="1116" actId="478"/>
          <ac:spMkLst>
            <pc:docMk/>
            <pc:sldMk cId="1922691232" sldId="287"/>
            <ac:spMk id="12" creationId="{B522CEF5-FB65-4898-A337-0307B789F4B9}"/>
          </ac:spMkLst>
        </pc:spChg>
        <pc:picChg chg="mod">
          <ac:chgData name="Bullock, Eliza Mayo" userId="e2dbf8d2-4fc9-4e85-8545-1db2af5411b8" providerId="ADAL" clId="{B0A212DE-4269-684F-B055-071C9DEEF39A}" dt="2020-10-16T21:45:02.299" v="995" actId="1076"/>
          <ac:picMkLst>
            <pc:docMk/>
            <pc:sldMk cId="1922691232" sldId="287"/>
            <ac:picMk id="2" creationId="{00000000-0000-0000-0000-000000000000}"/>
          </ac:picMkLst>
        </pc:picChg>
      </pc:sldChg>
      <pc:sldChg chg="modSp mod">
        <pc:chgData name="Bullock, Eliza Mayo" userId="e2dbf8d2-4fc9-4e85-8545-1db2af5411b8" providerId="ADAL" clId="{B0A212DE-4269-684F-B055-071C9DEEF39A}" dt="2020-10-16T21:42:59.294" v="702" actId="207"/>
        <pc:sldMkLst>
          <pc:docMk/>
          <pc:sldMk cId="2416104551" sldId="299"/>
        </pc:sldMkLst>
        <pc:spChg chg="mod">
          <ac:chgData name="Bullock, Eliza Mayo" userId="e2dbf8d2-4fc9-4e85-8545-1db2af5411b8" providerId="ADAL" clId="{B0A212DE-4269-684F-B055-071C9DEEF39A}" dt="2020-10-16T21:42:59.294" v="702" actId="207"/>
          <ac:spMkLst>
            <pc:docMk/>
            <pc:sldMk cId="2416104551" sldId="299"/>
            <ac:spMk id="6" creationId="{00000000-0000-0000-0000-000000000000}"/>
          </ac:spMkLst>
        </pc:spChg>
      </pc:sldChg>
      <pc:sldChg chg="addSp delSp modSp">
        <pc:chgData name="Bullock, Eliza Mayo" userId="e2dbf8d2-4fc9-4e85-8545-1db2af5411b8" providerId="ADAL" clId="{B0A212DE-4269-684F-B055-071C9DEEF39A}" dt="2020-10-16T21:47:22.874" v="1077" actId="1076"/>
        <pc:sldMkLst>
          <pc:docMk/>
          <pc:sldMk cId="3351466064" sldId="313"/>
        </pc:sldMkLst>
        <pc:spChg chg="del mod">
          <ac:chgData name="Bullock, Eliza Mayo" userId="e2dbf8d2-4fc9-4e85-8545-1db2af5411b8" providerId="ADAL" clId="{B0A212DE-4269-684F-B055-071C9DEEF39A}" dt="2020-10-16T21:47:19.112" v="1076" actId="478"/>
          <ac:spMkLst>
            <pc:docMk/>
            <pc:sldMk cId="3351466064" sldId="313"/>
            <ac:spMk id="2" creationId="{00000000-0000-0000-0000-000000000000}"/>
          </ac:spMkLst>
        </pc:spChg>
        <pc:spChg chg="add mod">
          <ac:chgData name="Bullock, Eliza Mayo" userId="e2dbf8d2-4fc9-4e85-8545-1db2af5411b8" providerId="ADAL" clId="{B0A212DE-4269-684F-B055-071C9DEEF39A}" dt="2020-10-16T21:47:22.874" v="1077" actId="1076"/>
          <ac:spMkLst>
            <pc:docMk/>
            <pc:sldMk cId="3351466064" sldId="313"/>
            <ac:spMk id="3" creationId="{52B88B22-369C-4B42-B4E3-67825D7E5519}"/>
          </ac:spMkLst>
        </pc:spChg>
      </pc:sldChg>
      <pc:sldChg chg="modSp mod">
        <pc:chgData name="Bullock, Eliza Mayo" userId="e2dbf8d2-4fc9-4e85-8545-1db2af5411b8" providerId="ADAL" clId="{B0A212DE-4269-684F-B055-071C9DEEF39A}" dt="2020-10-16T21:44:07.765" v="973" actId="207"/>
        <pc:sldMkLst>
          <pc:docMk/>
          <pc:sldMk cId="3366583523" sldId="314"/>
        </pc:sldMkLst>
        <pc:spChg chg="mod">
          <ac:chgData name="Bullock, Eliza Mayo" userId="e2dbf8d2-4fc9-4e85-8545-1db2af5411b8" providerId="ADAL" clId="{B0A212DE-4269-684F-B055-071C9DEEF39A}" dt="2020-10-16T21:44:07.765" v="973" actId="207"/>
          <ac:spMkLst>
            <pc:docMk/>
            <pc:sldMk cId="3366583523" sldId="314"/>
            <ac:spMk id="3" creationId="{00000000-0000-0000-0000-000000000000}"/>
          </ac:spMkLst>
        </pc:spChg>
      </pc:sldChg>
      <pc:sldMasterChg chg="modSldLayout">
        <pc:chgData name="Bullock, Eliza Mayo" userId="e2dbf8d2-4fc9-4e85-8545-1db2af5411b8" providerId="ADAL" clId="{B0A212DE-4269-684F-B055-071C9DEEF39A}" dt="2020-10-16T21:40:14.700" v="254" actId="962"/>
        <pc:sldMasterMkLst>
          <pc:docMk/>
          <pc:sldMasterMk cId="437168952" sldId="2147483661"/>
        </pc:sldMasterMkLst>
        <pc:sldLayoutChg chg="modSp mod">
          <pc:chgData name="Bullock, Eliza Mayo" userId="e2dbf8d2-4fc9-4e85-8545-1db2af5411b8" providerId="ADAL" clId="{B0A212DE-4269-684F-B055-071C9DEEF39A}" dt="2020-10-16T21:38:06.034" v="114" actId="962"/>
          <pc:sldLayoutMkLst>
            <pc:docMk/>
            <pc:sldMasterMk cId="437168952" sldId="2147483661"/>
            <pc:sldLayoutMk cId="1542642148" sldId="2147483662"/>
          </pc:sldLayoutMkLst>
          <pc:spChg chg="mod">
            <ac:chgData name="Bullock, Eliza Mayo" userId="e2dbf8d2-4fc9-4e85-8545-1db2af5411b8" providerId="ADAL" clId="{B0A212DE-4269-684F-B055-071C9DEEF39A}" dt="2020-10-16T21:37:49.968" v="0" actId="962"/>
            <ac:spMkLst>
              <pc:docMk/>
              <pc:sldMasterMk cId="437168952" sldId="2147483661"/>
              <pc:sldLayoutMk cId="1542642148" sldId="2147483662"/>
              <ac:spMk id="13" creationId="{F6C428DB-E57D-B24D-8C6D-BD13BF190DCA}"/>
            </ac:spMkLst>
          </pc:spChg>
          <pc:spChg chg="mod">
            <ac:chgData name="Bullock, Eliza Mayo" userId="e2dbf8d2-4fc9-4e85-8545-1db2af5411b8" providerId="ADAL" clId="{B0A212DE-4269-684F-B055-071C9DEEF39A}" dt="2020-10-16T21:37:49.968" v="0" actId="962"/>
            <ac:spMkLst>
              <pc:docMk/>
              <pc:sldMasterMk cId="437168952" sldId="2147483661"/>
              <pc:sldLayoutMk cId="1542642148" sldId="2147483662"/>
              <ac:spMk id="15" creationId="{610E78C2-AE94-0B45-A8E2-0478E38A760E}"/>
            </ac:spMkLst>
          </pc:spChg>
          <pc:spChg chg="mod">
            <ac:chgData name="Bullock, Eliza Mayo" userId="e2dbf8d2-4fc9-4e85-8545-1db2af5411b8" providerId="ADAL" clId="{B0A212DE-4269-684F-B055-071C9DEEF39A}" dt="2020-10-16T21:37:49.968" v="0" actId="962"/>
            <ac:spMkLst>
              <pc:docMk/>
              <pc:sldMasterMk cId="437168952" sldId="2147483661"/>
              <pc:sldLayoutMk cId="1542642148" sldId="2147483662"/>
              <ac:spMk id="16" creationId="{C4312F05-3198-D742-BF67-32BC8E7B5345}"/>
            </ac:spMkLst>
          </pc:spChg>
          <pc:spChg chg="mod">
            <ac:chgData name="Bullock, Eliza Mayo" userId="e2dbf8d2-4fc9-4e85-8545-1db2af5411b8" providerId="ADAL" clId="{B0A212DE-4269-684F-B055-071C9DEEF39A}" dt="2020-10-16T21:37:49.968" v="0" actId="962"/>
            <ac:spMkLst>
              <pc:docMk/>
              <pc:sldMasterMk cId="437168952" sldId="2147483661"/>
              <pc:sldLayoutMk cId="1542642148" sldId="2147483662"/>
              <ac:spMk id="17" creationId="{72B11935-4601-D742-8F5E-67E36F80468E}"/>
            </ac:spMkLst>
          </pc:spChg>
          <pc:spChg chg="mod">
            <ac:chgData name="Bullock, Eliza Mayo" userId="e2dbf8d2-4fc9-4e85-8545-1db2af5411b8" providerId="ADAL" clId="{B0A212DE-4269-684F-B055-071C9DEEF39A}" dt="2020-10-16T21:37:49.968" v="0" actId="962"/>
            <ac:spMkLst>
              <pc:docMk/>
              <pc:sldMasterMk cId="437168952" sldId="2147483661"/>
              <pc:sldLayoutMk cId="1542642148" sldId="2147483662"/>
              <ac:spMk id="18" creationId="{9E58FF06-CBF5-0B4A-8385-E8DC65B42F55}"/>
            </ac:spMkLst>
          </pc:spChg>
          <pc:picChg chg="mod">
            <ac:chgData name="Bullock, Eliza Mayo" userId="e2dbf8d2-4fc9-4e85-8545-1db2af5411b8" providerId="ADAL" clId="{B0A212DE-4269-684F-B055-071C9DEEF39A}" dt="2020-10-16T21:38:06.034" v="114" actId="962"/>
            <ac:picMkLst>
              <pc:docMk/>
              <pc:sldMasterMk cId="437168952" sldId="2147483661"/>
              <pc:sldLayoutMk cId="1542642148" sldId="2147483662"/>
              <ac:picMk id="19" creationId="{ADE2D479-F277-894C-9C33-69DC9E882101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8:24.267" v="116" actId="962"/>
          <pc:sldLayoutMkLst>
            <pc:docMk/>
            <pc:sldMasterMk cId="437168952" sldId="2147483661"/>
            <pc:sldLayoutMk cId="435944850" sldId="2147483663"/>
          </pc:sldLayoutMkLst>
          <pc:spChg chg="mod">
            <ac:chgData name="Bullock, Eliza Mayo" userId="e2dbf8d2-4fc9-4e85-8545-1db2af5411b8" providerId="ADAL" clId="{B0A212DE-4269-684F-B055-071C9DEEF39A}" dt="2020-10-16T21:38:24.267" v="116" actId="962"/>
            <ac:spMkLst>
              <pc:docMk/>
              <pc:sldMasterMk cId="437168952" sldId="2147483661"/>
              <pc:sldLayoutMk cId="435944850" sldId="2147483663"/>
              <ac:spMk id="20" creationId="{B8C8F237-3F3C-4546-BEFC-B6DB98C6634B}"/>
            </ac:spMkLst>
          </pc:spChg>
          <pc:spChg chg="mod">
            <ac:chgData name="Bullock, Eliza Mayo" userId="e2dbf8d2-4fc9-4e85-8545-1db2af5411b8" providerId="ADAL" clId="{B0A212DE-4269-684F-B055-071C9DEEF39A}" dt="2020-10-16T21:38:24.267" v="116" actId="962"/>
            <ac:spMkLst>
              <pc:docMk/>
              <pc:sldMasterMk cId="437168952" sldId="2147483661"/>
              <pc:sldLayoutMk cId="435944850" sldId="2147483663"/>
              <ac:spMk id="21" creationId="{BCEFD1C6-6414-E24E-B47A-6C953B258210}"/>
            </ac:spMkLst>
          </pc:spChg>
          <pc:spChg chg="mod">
            <ac:chgData name="Bullock, Eliza Mayo" userId="e2dbf8d2-4fc9-4e85-8545-1db2af5411b8" providerId="ADAL" clId="{B0A212DE-4269-684F-B055-071C9DEEF39A}" dt="2020-10-16T21:38:24.267" v="116" actId="962"/>
            <ac:spMkLst>
              <pc:docMk/>
              <pc:sldMasterMk cId="437168952" sldId="2147483661"/>
              <pc:sldLayoutMk cId="435944850" sldId="2147483663"/>
              <ac:spMk id="22" creationId="{16FA324D-8AAA-5B41-BCD0-8F6D49B5640D}"/>
            </ac:spMkLst>
          </pc:spChg>
          <pc:spChg chg="mod">
            <ac:chgData name="Bullock, Eliza Mayo" userId="e2dbf8d2-4fc9-4e85-8545-1db2af5411b8" providerId="ADAL" clId="{B0A212DE-4269-684F-B055-071C9DEEF39A}" dt="2020-10-16T21:38:24.267" v="116" actId="962"/>
            <ac:spMkLst>
              <pc:docMk/>
              <pc:sldMasterMk cId="437168952" sldId="2147483661"/>
              <pc:sldLayoutMk cId="435944850" sldId="2147483663"/>
              <ac:spMk id="23" creationId="{94845ABA-33F2-6249-BECC-D550BD1FFBAD}"/>
            </ac:spMkLst>
          </pc:spChg>
          <pc:spChg chg="mod">
            <ac:chgData name="Bullock, Eliza Mayo" userId="e2dbf8d2-4fc9-4e85-8545-1db2af5411b8" providerId="ADAL" clId="{B0A212DE-4269-684F-B055-071C9DEEF39A}" dt="2020-10-16T21:38:24.267" v="116" actId="962"/>
            <ac:spMkLst>
              <pc:docMk/>
              <pc:sldMasterMk cId="437168952" sldId="2147483661"/>
              <pc:sldLayoutMk cId="435944850" sldId="2147483663"/>
              <ac:spMk id="24" creationId="{A8A52980-E07E-114F-9BAF-E0058BDD020A}"/>
            </ac:spMkLst>
          </pc:spChg>
          <pc:picChg chg="mod">
            <ac:chgData name="Bullock, Eliza Mayo" userId="e2dbf8d2-4fc9-4e85-8545-1db2af5411b8" providerId="ADAL" clId="{B0A212DE-4269-684F-B055-071C9DEEF39A}" dt="2020-10-16T21:38:14.528" v="115" actId="962"/>
            <ac:picMkLst>
              <pc:docMk/>
              <pc:sldMasterMk cId="437168952" sldId="2147483661"/>
              <pc:sldLayoutMk cId="435944850" sldId="2147483663"/>
              <ac:picMk id="13" creationId="{76AF9057-06D2-664B-804C-7E963DAEB92B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8:56.468" v="123" actId="962"/>
          <pc:sldLayoutMkLst>
            <pc:docMk/>
            <pc:sldMasterMk cId="437168952" sldId="2147483661"/>
            <pc:sldLayoutMk cId="3987156006" sldId="2147483664"/>
          </pc:sldLayoutMkLst>
          <pc:spChg chg="mod">
            <ac:chgData name="Bullock, Eliza Mayo" userId="e2dbf8d2-4fc9-4e85-8545-1db2af5411b8" providerId="ADAL" clId="{B0A212DE-4269-684F-B055-071C9DEEF39A}" dt="2020-10-16T21:38:56.468" v="123" actId="962"/>
            <ac:spMkLst>
              <pc:docMk/>
              <pc:sldMasterMk cId="437168952" sldId="2147483661"/>
              <pc:sldLayoutMk cId="3987156006" sldId="2147483664"/>
              <ac:spMk id="9" creationId="{6B608A18-C37F-C24D-B57F-C7987E94138B}"/>
            </ac:spMkLst>
          </pc:spChg>
          <pc:picChg chg="mod">
            <ac:chgData name="Bullock, Eliza Mayo" userId="e2dbf8d2-4fc9-4e85-8545-1db2af5411b8" providerId="ADAL" clId="{B0A212DE-4269-684F-B055-071C9DEEF39A}" dt="2020-10-16T21:38:56.468" v="123" actId="962"/>
            <ac:picMkLst>
              <pc:docMk/>
              <pc:sldMasterMk cId="437168952" sldId="2147483661"/>
              <pc:sldLayoutMk cId="3987156006" sldId="2147483664"/>
              <ac:picMk id="11" creationId="{95AF5296-E773-3C4F-AAB8-17A05F66C213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9:02.956" v="124" actId="962"/>
          <pc:sldLayoutMkLst>
            <pc:docMk/>
            <pc:sldMasterMk cId="437168952" sldId="2147483661"/>
            <pc:sldLayoutMk cId="2273774781" sldId="2147483665"/>
          </pc:sldLayoutMkLst>
          <pc:spChg chg="mod">
            <ac:chgData name="Bullock, Eliza Mayo" userId="e2dbf8d2-4fc9-4e85-8545-1db2af5411b8" providerId="ADAL" clId="{B0A212DE-4269-684F-B055-071C9DEEF39A}" dt="2020-10-16T21:39:02.956" v="124" actId="962"/>
            <ac:spMkLst>
              <pc:docMk/>
              <pc:sldMasterMk cId="437168952" sldId="2147483661"/>
              <pc:sldLayoutMk cId="2273774781" sldId="2147483665"/>
              <ac:spMk id="7" creationId="{E4A3B78D-135C-E04B-BC33-B1B739208371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43.069" v="129" actId="962"/>
          <pc:sldLayoutMkLst>
            <pc:docMk/>
            <pc:sldMasterMk cId="437168952" sldId="2147483661"/>
            <pc:sldLayoutMk cId="2873331712" sldId="2147483666"/>
          </pc:sldLayoutMkLst>
          <pc:spChg chg="mod">
            <ac:chgData name="Bullock, Eliza Mayo" userId="e2dbf8d2-4fc9-4e85-8545-1db2af5411b8" providerId="ADAL" clId="{B0A212DE-4269-684F-B055-071C9DEEF39A}" dt="2020-10-16T21:39:43.069" v="129" actId="962"/>
            <ac:spMkLst>
              <pc:docMk/>
              <pc:sldMasterMk cId="437168952" sldId="2147483661"/>
              <pc:sldLayoutMk cId="2873331712" sldId="2147483666"/>
              <ac:spMk id="13" creationId="{106E5BC0-1794-8D42-8C48-5FE3C4454B93}"/>
            </ac:spMkLst>
          </pc:spChg>
          <pc:spChg chg="mod">
            <ac:chgData name="Bullock, Eliza Mayo" userId="e2dbf8d2-4fc9-4e85-8545-1db2af5411b8" providerId="ADAL" clId="{B0A212DE-4269-684F-B055-071C9DEEF39A}" dt="2020-10-16T21:39:43.069" v="129" actId="962"/>
            <ac:spMkLst>
              <pc:docMk/>
              <pc:sldMasterMk cId="437168952" sldId="2147483661"/>
              <pc:sldLayoutMk cId="2873331712" sldId="2147483666"/>
              <ac:spMk id="14" creationId="{309DD6C5-C9D6-9B49-8588-84498AD784DD}"/>
            </ac:spMkLst>
          </pc:spChg>
          <pc:spChg chg="mod">
            <ac:chgData name="Bullock, Eliza Mayo" userId="e2dbf8d2-4fc9-4e85-8545-1db2af5411b8" providerId="ADAL" clId="{B0A212DE-4269-684F-B055-071C9DEEF39A}" dt="2020-10-16T21:39:43.069" v="129" actId="962"/>
            <ac:spMkLst>
              <pc:docMk/>
              <pc:sldMasterMk cId="437168952" sldId="2147483661"/>
              <pc:sldLayoutMk cId="2873331712" sldId="2147483666"/>
              <ac:spMk id="15" creationId="{DA1F38F4-1403-D244-9E41-15410BA56E8D}"/>
            </ac:spMkLst>
          </pc:spChg>
          <pc:spChg chg="mod">
            <ac:chgData name="Bullock, Eliza Mayo" userId="e2dbf8d2-4fc9-4e85-8545-1db2af5411b8" providerId="ADAL" clId="{B0A212DE-4269-684F-B055-071C9DEEF39A}" dt="2020-10-16T21:39:43.069" v="129" actId="962"/>
            <ac:spMkLst>
              <pc:docMk/>
              <pc:sldMasterMk cId="437168952" sldId="2147483661"/>
              <pc:sldLayoutMk cId="2873331712" sldId="2147483666"/>
              <ac:spMk id="16" creationId="{B1BE8B85-582D-364B-9E5A-3C2C60F124D5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48.088" v="130" actId="962"/>
          <pc:sldLayoutMkLst>
            <pc:docMk/>
            <pc:sldMasterMk cId="437168952" sldId="2147483661"/>
            <pc:sldLayoutMk cId="3285528207" sldId="2147483667"/>
          </pc:sldLayoutMkLst>
          <pc:spChg chg="mod">
            <ac:chgData name="Bullock, Eliza Mayo" userId="e2dbf8d2-4fc9-4e85-8545-1db2af5411b8" providerId="ADAL" clId="{B0A212DE-4269-684F-B055-071C9DEEF39A}" dt="2020-10-16T21:39:48.088" v="130" actId="962"/>
            <ac:spMkLst>
              <pc:docMk/>
              <pc:sldMasterMk cId="437168952" sldId="2147483661"/>
              <pc:sldLayoutMk cId="3285528207" sldId="2147483667"/>
              <ac:spMk id="12" creationId="{DCF814EC-6754-434C-B2B4-E2562A940087}"/>
            </ac:spMkLst>
          </pc:spChg>
          <pc:spChg chg="mod">
            <ac:chgData name="Bullock, Eliza Mayo" userId="e2dbf8d2-4fc9-4e85-8545-1db2af5411b8" providerId="ADAL" clId="{B0A212DE-4269-684F-B055-071C9DEEF39A}" dt="2020-10-16T21:39:48.088" v="130" actId="962"/>
            <ac:spMkLst>
              <pc:docMk/>
              <pc:sldMasterMk cId="437168952" sldId="2147483661"/>
              <pc:sldLayoutMk cId="3285528207" sldId="2147483667"/>
              <ac:spMk id="13" creationId="{2BDF8297-16BE-9944-BACA-1C1DB15D605D}"/>
            </ac:spMkLst>
          </pc:spChg>
          <pc:spChg chg="mod">
            <ac:chgData name="Bullock, Eliza Mayo" userId="e2dbf8d2-4fc9-4e85-8545-1db2af5411b8" providerId="ADAL" clId="{B0A212DE-4269-684F-B055-071C9DEEF39A}" dt="2020-10-16T21:39:48.088" v="130" actId="962"/>
            <ac:spMkLst>
              <pc:docMk/>
              <pc:sldMasterMk cId="437168952" sldId="2147483661"/>
              <pc:sldLayoutMk cId="3285528207" sldId="2147483667"/>
              <ac:spMk id="14" creationId="{6219F2C8-1139-5248-BADE-4B8603DCC824}"/>
            </ac:spMkLst>
          </pc:spChg>
          <pc:spChg chg="mod">
            <ac:chgData name="Bullock, Eliza Mayo" userId="e2dbf8d2-4fc9-4e85-8545-1db2af5411b8" providerId="ADAL" clId="{B0A212DE-4269-684F-B055-071C9DEEF39A}" dt="2020-10-16T21:39:48.088" v="130" actId="962"/>
            <ac:spMkLst>
              <pc:docMk/>
              <pc:sldMasterMk cId="437168952" sldId="2147483661"/>
              <pc:sldLayoutMk cId="3285528207" sldId="2147483667"/>
              <ac:spMk id="19" creationId="{94951E60-3C9D-7D4A-B279-1867D796D9DD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53.585" v="131" actId="962"/>
          <pc:sldLayoutMkLst>
            <pc:docMk/>
            <pc:sldMasterMk cId="437168952" sldId="2147483661"/>
            <pc:sldLayoutMk cId="3274284033" sldId="2147483668"/>
          </pc:sldLayoutMkLst>
          <pc:spChg chg="mod">
            <ac:chgData name="Bullock, Eliza Mayo" userId="e2dbf8d2-4fc9-4e85-8545-1db2af5411b8" providerId="ADAL" clId="{B0A212DE-4269-684F-B055-071C9DEEF39A}" dt="2020-10-16T21:39:53.585" v="131" actId="962"/>
            <ac:spMkLst>
              <pc:docMk/>
              <pc:sldMasterMk cId="437168952" sldId="2147483661"/>
              <pc:sldLayoutMk cId="3274284033" sldId="2147483668"/>
              <ac:spMk id="12" creationId="{3BD05F9C-13C5-1149-831D-4B195ECFA5AA}"/>
            </ac:spMkLst>
          </pc:spChg>
          <pc:spChg chg="mod">
            <ac:chgData name="Bullock, Eliza Mayo" userId="e2dbf8d2-4fc9-4e85-8545-1db2af5411b8" providerId="ADAL" clId="{B0A212DE-4269-684F-B055-071C9DEEF39A}" dt="2020-10-16T21:39:53.585" v="131" actId="962"/>
            <ac:spMkLst>
              <pc:docMk/>
              <pc:sldMasterMk cId="437168952" sldId="2147483661"/>
              <pc:sldLayoutMk cId="3274284033" sldId="2147483668"/>
              <ac:spMk id="13" creationId="{F40C70AB-00BD-9644-B4DF-4136A800B870}"/>
            </ac:spMkLst>
          </pc:spChg>
          <pc:spChg chg="mod">
            <ac:chgData name="Bullock, Eliza Mayo" userId="e2dbf8d2-4fc9-4e85-8545-1db2af5411b8" providerId="ADAL" clId="{B0A212DE-4269-684F-B055-071C9DEEF39A}" dt="2020-10-16T21:39:53.585" v="131" actId="962"/>
            <ac:spMkLst>
              <pc:docMk/>
              <pc:sldMasterMk cId="437168952" sldId="2147483661"/>
              <pc:sldLayoutMk cId="3274284033" sldId="2147483668"/>
              <ac:spMk id="14" creationId="{28381E49-8AEF-0A4B-92FD-1214CC270734}"/>
            </ac:spMkLst>
          </pc:spChg>
          <pc:spChg chg="mod">
            <ac:chgData name="Bullock, Eliza Mayo" userId="e2dbf8d2-4fc9-4e85-8545-1db2af5411b8" providerId="ADAL" clId="{B0A212DE-4269-684F-B055-071C9DEEF39A}" dt="2020-10-16T21:39:53.585" v="131" actId="962"/>
            <ac:spMkLst>
              <pc:docMk/>
              <pc:sldMasterMk cId="437168952" sldId="2147483661"/>
              <pc:sldLayoutMk cId="3274284033" sldId="2147483668"/>
              <ac:spMk id="15" creationId="{86FBFE37-B661-3542-98C9-854ED3723C5F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40:14.700" v="254" actId="962"/>
          <pc:sldLayoutMkLst>
            <pc:docMk/>
            <pc:sldMasterMk cId="437168952" sldId="2147483661"/>
            <pc:sldLayoutMk cId="3716852869" sldId="2147483669"/>
          </pc:sldLayoutMkLst>
          <pc:spChg chg="mod">
            <ac:chgData name="Bullock, Eliza Mayo" userId="e2dbf8d2-4fc9-4e85-8545-1db2af5411b8" providerId="ADAL" clId="{B0A212DE-4269-684F-B055-071C9DEEF39A}" dt="2020-10-16T21:39:59.112" v="132" actId="962"/>
            <ac:spMkLst>
              <pc:docMk/>
              <pc:sldMasterMk cId="437168952" sldId="2147483661"/>
              <pc:sldLayoutMk cId="3716852869" sldId="2147483669"/>
              <ac:spMk id="5" creationId="{D70DF599-CD72-8441-9910-52AC680F3141}"/>
            </ac:spMkLst>
          </pc:spChg>
          <pc:spChg chg="mod">
            <ac:chgData name="Bullock, Eliza Mayo" userId="e2dbf8d2-4fc9-4e85-8545-1db2af5411b8" providerId="ADAL" clId="{B0A212DE-4269-684F-B055-071C9DEEF39A}" dt="2020-10-16T21:39:59.112" v="132" actId="962"/>
            <ac:spMkLst>
              <pc:docMk/>
              <pc:sldMasterMk cId="437168952" sldId="2147483661"/>
              <pc:sldLayoutMk cId="3716852869" sldId="2147483669"/>
              <ac:spMk id="7" creationId="{1ACA34F8-B8C2-EB4A-B989-14FE9E25BAF0}"/>
            </ac:spMkLst>
          </pc:spChg>
          <pc:spChg chg="mod">
            <ac:chgData name="Bullock, Eliza Mayo" userId="e2dbf8d2-4fc9-4e85-8545-1db2af5411b8" providerId="ADAL" clId="{B0A212DE-4269-684F-B055-071C9DEEF39A}" dt="2020-10-16T21:39:59.112" v="132" actId="962"/>
            <ac:spMkLst>
              <pc:docMk/>
              <pc:sldMasterMk cId="437168952" sldId="2147483661"/>
              <pc:sldLayoutMk cId="3716852869" sldId="2147483669"/>
              <ac:spMk id="8" creationId="{4D08A514-6908-344E-98AD-826C6F1130E8}"/>
            </ac:spMkLst>
          </pc:spChg>
          <pc:spChg chg="mod">
            <ac:chgData name="Bullock, Eliza Mayo" userId="e2dbf8d2-4fc9-4e85-8545-1db2af5411b8" providerId="ADAL" clId="{B0A212DE-4269-684F-B055-071C9DEEF39A}" dt="2020-10-16T21:39:59.112" v="132" actId="962"/>
            <ac:spMkLst>
              <pc:docMk/>
              <pc:sldMasterMk cId="437168952" sldId="2147483661"/>
              <pc:sldLayoutMk cId="3716852869" sldId="2147483669"/>
              <ac:spMk id="9" creationId="{047CDA31-93E6-6740-99C6-3224DC91728D}"/>
            </ac:spMkLst>
          </pc:spChg>
          <pc:picChg chg="mod">
            <ac:chgData name="Bullock, Eliza Mayo" userId="e2dbf8d2-4fc9-4e85-8545-1db2af5411b8" providerId="ADAL" clId="{B0A212DE-4269-684F-B055-071C9DEEF39A}" dt="2020-10-16T21:40:14.700" v="254" actId="962"/>
            <ac:picMkLst>
              <pc:docMk/>
              <pc:sldMasterMk cId="437168952" sldId="2147483661"/>
              <pc:sldLayoutMk cId="3716852869" sldId="2147483669"/>
              <ac:picMk id="12" creationId="{CB5580DE-C97A-9A41-97A0-50EB51DD8212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9:23.478" v="125" actId="962"/>
          <pc:sldLayoutMkLst>
            <pc:docMk/>
            <pc:sldMasterMk cId="437168952" sldId="2147483661"/>
            <pc:sldLayoutMk cId="1297459030" sldId="2147483674"/>
          </pc:sldLayoutMkLst>
          <pc:spChg chg="mod">
            <ac:chgData name="Bullock, Eliza Mayo" userId="e2dbf8d2-4fc9-4e85-8545-1db2af5411b8" providerId="ADAL" clId="{B0A212DE-4269-684F-B055-071C9DEEF39A}" dt="2020-10-16T21:39:23.478" v="125" actId="962"/>
            <ac:spMkLst>
              <pc:docMk/>
              <pc:sldMasterMk cId="437168952" sldId="2147483661"/>
              <pc:sldLayoutMk cId="1297459030" sldId="2147483674"/>
              <ac:spMk id="7" creationId="{E4A3B78D-135C-E04B-BC33-B1B739208371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27.010" v="126" actId="962"/>
          <pc:sldLayoutMkLst>
            <pc:docMk/>
            <pc:sldMasterMk cId="437168952" sldId="2147483661"/>
            <pc:sldLayoutMk cId="1712778346" sldId="2147483675"/>
          </pc:sldLayoutMkLst>
          <pc:spChg chg="mod">
            <ac:chgData name="Bullock, Eliza Mayo" userId="e2dbf8d2-4fc9-4e85-8545-1db2af5411b8" providerId="ADAL" clId="{B0A212DE-4269-684F-B055-071C9DEEF39A}" dt="2020-10-16T21:39:27.010" v="126" actId="962"/>
            <ac:spMkLst>
              <pc:docMk/>
              <pc:sldMasterMk cId="437168952" sldId="2147483661"/>
              <pc:sldLayoutMk cId="1712778346" sldId="2147483675"/>
              <ac:spMk id="7" creationId="{E4A3B78D-135C-E04B-BC33-B1B739208371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29.818" v="127" actId="962"/>
          <pc:sldLayoutMkLst>
            <pc:docMk/>
            <pc:sldMasterMk cId="437168952" sldId="2147483661"/>
            <pc:sldLayoutMk cId="2800745295" sldId="2147483676"/>
          </pc:sldLayoutMkLst>
          <pc:spChg chg="mod">
            <ac:chgData name="Bullock, Eliza Mayo" userId="e2dbf8d2-4fc9-4e85-8545-1db2af5411b8" providerId="ADAL" clId="{B0A212DE-4269-684F-B055-071C9DEEF39A}" dt="2020-10-16T21:39:29.818" v="127" actId="962"/>
            <ac:spMkLst>
              <pc:docMk/>
              <pc:sldMasterMk cId="437168952" sldId="2147483661"/>
              <pc:sldLayoutMk cId="2800745295" sldId="2147483676"/>
              <ac:spMk id="7" creationId="{E4A3B78D-135C-E04B-BC33-B1B739208371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9:33.680" v="128" actId="962"/>
          <pc:sldLayoutMkLst>
            <pc:docMk/>
            <pc:sldMasterMk cId="437168952" sldId="2147483661"/>
            <pc:sldLayoutMk cId="3416339509" sldId="2147483677"/>
          </pc:sldLayoutMkLst>
          <pc:spChg chg="mod">
            <ac:chgData name="Bullock, Eliza Mayo" userId="e2dbf8d2-4fc9-4e85-8545-1db2af5411b8" providerId="ADAL" clId="{B0A212DE-4269-684F-B055-071C9DEEF39A}" dt="2020-10-16T21:39:33.680" v="128" actId="962"/>
            <ac:spMkLst>
              <pc:docMk/>
              <pc:sldMasterMk cId="437168952" sldId="2147483661"/>
              <pc:sldLayoutMk cId="3416339509" sldId="2147483677"/>
              <ac:spMk id="7" creationId="{E4A3B78D-135C-E04B-BC33-B1B739208371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8:44.016" v="119" actId="962"/>
          <pc:sldLayoutMkLst>
            <pc:docMk/>
            <pc:sldMasterMk cId="437168952" sldId="2147483661"/>
            <pc:sldLayoutMk cId="4222135345" sldId="2147483678"/>
          </pc:sldLayoutMkLst>
          <pc:picChg chg="mod">
            <ac:chgData name="Bullock, Eliza Mayo" userId="e2dbf8d2-4fc9-4e85-8545-1db2af5411b8" providerId="ADAL" clId="{B0A212DE-4269-684F-B055-071C9DEEF39A}" dt="2020-10-16T21:38:44.016" v="119" actId="962"/>
            <ac:picMkLst>
              <pc:docMk/>
              <pc:sldMasterMk cId="437168952" sldId="2147483661"/>
              <pc:sldLayoutMk cId="4222135345" sldId="2147483678"/>
              <ac:picMk id="13" creationId="{76AF9057-06D2-664B-804C-7E963DAEB92B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8:49.737" v="120" actId="962"/>
          <pc:sldLayoutMkLst>
            <pc:docMk/>
            <pc:sldMasterMk cId="437168952" sldId="2147483661"/>
            <pc:sldLayoutMk cId="286236596" sldId="2147483679"/>
          </pc:sldLayoutMkLst>
          <pc:picChg chg="mod">
            <ac:chgData name="Bullock, Eliza Mayo" userId="e2dbf8d2-4fc9-4e85-8545-1db2af5411b8" providerId="ADAL" clId="{B0A212DE-4269-684F-B055-071C9DEEF39A}" dt="2020-10-16T21:38:49.737" v="120" actId="962"/>
            <ac:picMkLst>
              <pc:docMk/>
              <pc:sldMasterMk cId="437168952" sldId="2147483661"/>
              <pc:sldLayoutMk cId="286236596" sldId="2147483679"/>
              <ac:picMk id="14" creationId="{4EFC85BB-5411-B343-B0E1-124D2DDCACDB}"/>
            </ac:picMkLst>
          </pc:picChg>
        </pc:sldLayoutChg>
        <pc:sldLayoutChg chg="modSp mod">
          <pc:chgData name="Bullock, Eliza Mayo" userId="e2dbf8d2-4fc9-4e85-8545-1db2af5411b8" providerId="ADAL" clId="{B0A212DE-4269-684F-B055-071C9DEEF39A}" dt="2020-10-16T21:38:31.705" v="117" actId="962"/>
          <pc:sldLayoutMkLst>
            <pc:docMk/>
            <pc:sldMasterMk cId="437168952" sldId="2147483661"/>
            <pc:sldLayoutMk cId="3772582290" sldId="2147483680"/>
          </pc:sldLayoutMkLst>
          <pc:spChg chg="mod">
            <ac:chgData name="Bullock, Eliza Mayo" userId="e2dbf8d2-4fc9-4e85-8545-1db2af5411b8" providerId="ADAL" clId="{B0A212DE-4269-684F-B055-071C9DEEF39A}" dt="2020-10-16T21:38:31.705" v="117" actId="962"/>
            <ac:spMkLst>
              <pc:docMk/>
              <pc:sldMasterMk cId="437168952" sldId="2147483661"/>
              <pc:sldLayoutMk cId="3772582290" sldId="2147483680"/>
              <ac:spMk id="20" creationId="{B8C8F237-3F3C-4546-BEFC-B6DB98C6634B}"/>
            </ac:spMkLst>
          </pc:spChg>
          <pc:spChg chg="mod">
            <ac:chgData name="Bullock, Eliza Mayo" userId="e2dbf8d2-4fc9-4e85-8545-1db2af5411b8" providerId="ADAL" clId="{B0A212DE-4269-684F-B055-071C9DEEF39A}" dt="2020-10-16T21:38:31.705" v="117" actId="962"/>
            <ac:spMkLst>
              <pc:docMk/>
              <pc:sldMasterMk cId="437168952" sldId="2147483661"/>
              <pc:sldLayoutMk cId="3772582290" sldId="2147483680"/>
              <ac:spMk id="21" creationId="{BCEFD1C6-6414-E24E-B47A-6C953B258210}"/>
            </ac:spMkLst>
          </pc:spChg>
          <pc:spChg chg="mod">
            <ac:chgData name="Bullock, Eliza Mayo" userId="e2dbf8d2-4fc9-4e85-8545-1db2af5411b8" providerId="ADAL" clId="{B0A212DE-4269-684F-B055-071C9DEEF39A}" dt="2020-10-16T21:38:31.705" v="117" actId="962"/>
            <ac:spMkLst>
              <pc:docMk/>
              <pc:sldMasterMk cId="437168952" sldId="2147483661"/>
              <pc:sldLayoutMk cId="3772582290" sldId="2147483680"/>
              <ac:spMk id="22" creationId="{16FA324D-8AAA-5B41-BCD0-8F6D49B5640D}"/>
            </ac:spMkLst>
          </pc:spChg>
          <pc:spChg chg="mod">
            <ac:chgData name="Bullock, Eliza Mayo" userId="e2dbf8d2-4fc9-4e85-8545-1db2af5411b8" providerId="ADAL" clId="{B0A212DE-4269-684F-B055-071C9DEEF39A}" dt="2020-10-16T21:38:31.705" v="117" actId="962"/>
            <ac:spMkLst>
              <pc:docMk/>
              <pc:sldMasterMk cId="437168952" sldId="2147483661"/>
              <pc:sldLayoutMk cId="3772582290" sldId="2147483680"/>
              <ac:spMk id="23" creationId="{94845ABA-33F2-6249-BECC-D550BD1FFBAD}"/>
            </ac:spMkLst>
          </pc:spChg>
          <pc:spChg chg="mod">
            <ac:chgData name="Bullock, Eliza Mayo" userId="e2dbf8d2-4fc9-4e85-8545-1db2af5411b8" providerId="ADAL" clId="{B0A212DE-4269-684F-B055-071C9DEEF39A}" dt="2020-10-16T21:38:31.705" v="117" actId="962"/>
            <ac:spMkLst>
              <pc:docMk/>
              <pc:sldMasterMk cId="437168952" sldId="2147483661"/>
              <pc:sldLayoutMk cId="3772582290" sldId="2147483680"/>
              <ac:spMk id="24" creationId="{A8A52980-E07E-114F-9BAF-E0058BDD020A}"/>
            </ac:spMkLst>
          </pc:spChg>
        </pc:sldLayoutChg>
        <pc:sldLayoutChg chg="modSp mod">
          <pc:chgData name="Bullock, Eliza Mayo" userId="e2dbf8d2-4fc9-4e85-8545-1db2af5411b8" providerId="ADAL" clId="{B0A212DE-4269-684F-B055-071C9DEEF39A}" dt="2020-10-16T21:38:40.257" v="118" actId="962"/>
          <pc:sldLayoutMkLst>
            <pc:docMk/>
            <pc:sldMasterMk cId="437168952" sldId="2147483661"/>
            <pc:sldLayoutMk cId="646666884" sldId="2147483681"/>
          </pc:sldLayoutMkLst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4" creationId="{3C06E656-FA0B-A846-9A93-FF82BEA20E88}"/>
            </ac:spMkLst>
          </pc:spChg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20" creationId="{B8C8F237-3F3C-4546-BEFC-B6DB98C6634B}"/>
            </ac:spMkLst>
          </pc:spChg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21" creationId="{BCEFD1C6-6414-E24E-B47A-6C953B258210}"/>
            </ac:spMkLst>
          </pc:spChg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22" creationId="{16FA324D-8AAA-5B41-BCD0-8F6D49B5640D}"/>
            </ac:spMkLst>
          </pc:spChg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23" creationId="{94845ABA-33F2-6249-BECC-D550BD1FFBAD}"/>
            </ac:spMkLst>
          </pc:spChg>
          <pc:spChg chg="mod">
            <ac:chgData name="Bullock, Eliza Mayo" userId="e2dbf8d2-4fc9-4e85-8545-1db2af5411b8" providerId="ADAL" clId="{B0A212DE-4269-684F-B055-071C9DEEF39A}" dt="2020-10-16T21:38:40.257" v="118" actId="962"/>
            <ac:spMkLst>
              <pc:docMk/>
              <pc:sldMasterMk cId="437168952" sldId="2147483661"/>
              <pc:sldLayoutMk cId="646666884" sldId="2147483681"/>
              <ac:spMk id="24" creationId="{A8A52980-E07E-114F-9BAF-E0058BDD020A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B9407-D2EF-6746-8DFF-78C288870F9A}" type="datetimeFigureOut">
              <a:rPr lang="en-US" smtClean="0"/>
              <a:t>10/16/20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22F32-3E20-6849-B8BB-0DC00CF11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5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83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616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15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39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EECD8-83DC-43F8-9C08-2FD0668287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278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EECD8-83DC-43F8-9C08-2FD0668287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6086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72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79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85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30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22F32-3E20-6849-B8BB-0DC00CF113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09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28519-FB02-174B-B40A-435A1F854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209" y="786729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518277-1638-004B-B128-CF0C3DC0F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209" y="3464707"/>
            <a:ext cx="598463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C5051-7209-6147-BB2E-64BBBC37F08D}"/>
              </a:ext>
            </a:extLst>
          </p:cNvPr>
          <p:cNvSpPr/>
          <p:nvPr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1768F2-072A-7147-9DA6-9D23FF0888CB}"/>
              </a:ext>
            </a:extLst>
          </p:cNvPr>
          <p:cNvSpPr/>
          <p:nvPr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7E2587-5BF3-A648-A239-50FDADEE3ABB}"/>
              </a:ext>
            </a:extLst>
          </p:cNvPr>
          <p:cNvSpPr/>
          <p:nvPr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797E7B-8945-B94C-A8BE-C4305DE84AFC}"/>
              </a:ext>
            </a:extLst>
          </p:cNvPr>
          <p:cNvSpPr/>
          <p:nvPr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6D63CA2-E8EE-544C-8932-E9B04BDF3F98}"/>
              </a:ext>
            </a:extLst>
          </p:cNvPr>
          <p:cNvSpPr/>
          <p:nvPr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C428DB-E57D-B24D-8C6D-BD13BF190D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0E78C2-AE94-0B45-A8E2-0478E38A7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312F05-3198-D742-BF67-32BC8E7B5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2B11935-4601-D742-8F5E-67E36F804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58FF06-CBF5-0B4A-8385-E8DC65B42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Help Me Grow Kansas: An Affiliate of the National Network">
            <a:extLst>
              <a:ext uri="{FF2B5EF4-FFF2-40B4-BE49-F238E27FC236}">
                <a16:creationId xmlns:a16="http://schemas.microsoft.com/office/drawing/2014/main" id="{ADE2D479-F277-894C-9C33-69DC9E8821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95686" y="4021649"/>
            <a:ext cx="4943915" cy="159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64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4A3B78D-135C-E04B-BC33-B1B73920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3450" y="0"/>
            <a:ext cx="7448550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89028B-A59C-634C-BADA-3B8AF606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40" y="685800"/>
            <a:ext cx="3248660" cy="2852737"/>
          </a:xfrm>
        </p:spPr>
        <p:txBody>
          <a:bodyPr anchor="t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024689E-A052-AD48-8331-593A1087F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0663" y="685800"/>
            <a:ext cx="6429375" cy="162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FBDA581-43EF-C443-8AC2-BB7DB8285239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253037" y="3000375"/>
            <a:ext cx="6429375" cy="2686050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2778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B4AEE-C7D1-AC41-944D-489AF022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88" y="576263"/>
            <a:ext cx="3774874" cy="2852737"/>
          </a:xfrm>
        </p:spPr>
        <p:txBody>
          <a:bodyPr anchor="t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A3B78D-135C-E04B-BC33-B1B73920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3450" y="0"/>
            <a:ext cx="744855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9F38020-2208-C849-8AC4-39FB78640BE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300663" y="685800"/>
            <a:ext cx="6429375" cy="162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A1CED7E-A948-2C48-B3F7-96D2242D950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5253037" y="3000375"/>
            <a:ext cx="6429375" cy="2686050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07452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B4AEE-C7D1-AC41-944D-489AF022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685800"/>
            <a:ext cx="3402012" cy="2852737"/>
          </a:xfrm>
        </p:spPr>
        <p:txBody>
          <a:bodyPr anchor="t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A3B78D-135C-E04B-BC33-B1B73920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3450" y="0"/>
            <a:ext cx="74485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D311726-E649-BC4C-B7B3-AAB757C7433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300663" y="685800"/>
            <a:ext cx="6429375" cy="162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EC89B09-AB66-1F45-A234-507E6C49E5DA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5253037" y="3000375"/>
            <a:ext cx="6429375" cy="2686050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6339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7CEC-9073-2648-9E17-8652000C5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363F5-6436-1642-B4DC-F2A95090A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latin typeface="Franklin Gothic Book" panose="020B0503020102020204" pitchFamily="34" charset="0"/>
              </a:defRPr>
            </a:lvl1pPr>
            <a:lvl2pPr>
              <a:defRPr b="0" i="0">
                <a:latin typeface="Franklin Gothic Book" panose="020B0503020102020204" pitchFamily="34" charset="0"/>
              </a:defRPr>
            </a:lvl2pPr>
            <a:lvl3pPr>
              <a:defRPr b="0" i="0">
                <a:latin typeface="Franklin Gothic Book" panose="020B0503020102020204" pitchFamily="34" charset="0"/>
              </a:defRPr>
            </a:lvl3pPr>
            <a:lvl4pPr>
              <a:defRPr b="0" i="0">
                <a:latin typeface="Franklin Gothic Book" panose="020B0503020102020204" pitchFamily="34" charset="0"/>
              </a:defRPr>
            </a:lvl4pPr>
            <a:lvl5pPr>
              <a:defRPr b="0" i="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F3859-214B-CD47-B2BF-6BC5F1542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2350" y="6338889"/>
            <a:ext cx="619125" cy="503236"/>
          </a:xfrm>
          <a:prstGeom prst="rect">
            <a:avLst/>
          </a:prstGeom>
        </p:spPr>
        <p:txBody>
          <a:bodyPr/>
          <a:lstStyle/>
          <a:p>
            <a:fld id="{CB2F4113-124F-984B-921A-51EC0509452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6E5BC0-1794-8D42-8C48-5FE3C4454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9477176" y="6357180"/>
            <a:ext cx="2714823" cy="516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09DD6C5-C9D6-9B49-8588-84498AD78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9816255" y="5867702"/>
            <a:ext cx="2375745" cy="51684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1F38F4-1403-D244-9E41-15410BA56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214590" y="5348097"/>
            <a:ext cx="1977410" cy="5168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BE8B85-582D-364B-9E5A-3C2C60F12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620375" y="4844934"/>
            <a:ext cx="1581150" cy="5168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331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04B52-6EE6-9447-85B8-2208982CE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F814EC-6754-434C-B2B4-E2562A940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0" y="6344327"/>
            <a:ext cx="2714823" cy="516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DF8297-16BE-9944-BACA-1C1DB15D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0" y="5854849"/>
            <a:ext cx="2375745" cy="51684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19F2C8-1139-5248-BADE-4B8603DC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0" y="5335244"/>
            <a:ext cx="1977410" cy="5168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951E60-3C9D-7D4A-B279-1867D796D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0" y="4813031"/>
            <a:ext cx="1581150" cy="5168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528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BD2DF-01AF-9240-B970-F6886B858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D05F9C-13C5-1149-831D-4B195ECFA5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537423"/>
            <a:ext cx="3761504" cy="4302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0C70AB-00BD-9644-B4DF-4136A800B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472665"/>
            <a:ext cx="3291696" cy="4302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381E49-8AEF-0A4B-92FD-1214CC270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07908"/>
            <a:ext cx="2739786" cy="4302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6FBFE37-B661-3542-98C9-854ED3723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43150"/>
            <a:ext cx="2190751" cy="4302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D24020-960F-334F-B171-4E06627DA4B8}"/>
              </a:ext>
            </a:extLst>
          </p:cNvPr>
          <p:cNvSpPr txBox="1"/>
          <p:nvPr userDrawn="1"/>
        </p:nvSpPr>
        <p:spPr>
          <a:xfrm>
            <a:off x="2805590" y="234315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latin typeface="Franklin Gothic Book" panose="020B0503020102020204" pitchFamily="34" charset="0"/>
              </a:rPr>
              <a:t>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882862-6760-594F-9D4F-503A9552DB98}"/>
              </a:ext>
            </a:extLst>
          </p:cNvPr>
          <p:cNvSpPr txBox="1"/>
          <p:nvPr userDrawn="1"/>
        </p:nvSpPr>
        <p:spPr>
          <a:xfrm>
            <a:off x="3291696" y="3392201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latin typeface="Franklin Gothic Book" panose="020B0503020102020204" pitchFamily="34" charset="0"/>
              </a:rPr>
              <a:t>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08040E-B7E8-4247-A0EC-76B55B0045FC}"/>
              </a:ext>
            </a:extLst>
          </p:cNvPr>
          <p:cNvSpPr txBox="1"/>
          <p:nvPr userDrawn="1"/>
        </p:nvSpPr>
        <p:spPr>
          <a:xfrm>
            <a:off x="3981450" y="4461043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latin typeface="Franklin Gothic Book" panose="020B0503020102020204" pitchFamily="34" charset="0"/>
              </a:rPr>
              <a:t>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BEEBFA-AEE6-DE40-8D9B-14419F936C8F}"/>
              </a:ext>
            </a:extLst>
          </p:cNvPr>
          <p:cNvSpPr txBox="1"/>
          <p:nvPr userDrawn="1"/>
        </p:nvSpPr>
        <p:spPr>
          <a:xfrm>
            <a:off x="4610100" y="550601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dirty="0">
                <a:latin typeface="Franklin Gothic Book" panose="020B0503020102020204" pitchFamily="34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274284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0DF599-CD72-8441-9910-52AC680F3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2019301" y="5329380"/>
            <a:ext cx="10172700" cy="15286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CA34F8-B8C2-EB4A-B989-14FE9E25B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3105151" y="3800760"/>
            <a:ext cx="9086850" cy="15286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08A514-6908-344E-98AD-826C6F11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4343400" y="2272140"/>
            <a:ext cx="7848600" cy="15286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7CDA31-93E6-6740-99C6-3224DC917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5562600" y="743520"/>
            <a:ext cx="6629400" cy="15286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Help Me Grow Kansas: An Affiliate of the National Network">
            <a:extLst>
              <a:ext uri="{FF2B5EF4-FFF2-40B4-BE49-F238E27FC236}">
                <a16:creationId xmlns:a16="http://schemas.microsoft.com/office/drawing/2014/main" id="{CB5580DE-C97A-9A41-97A0-50EB51DD82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229" y="327953"/>
            <a:ext cx="4172501" cy="134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52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161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1594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D94F9C-7EFF-044A-94AF-38D0A6D2B3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E0786-C168-FB4F-A9F0-0E54FC3F4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A4A8E-0805-A646-B1EA-B0311258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4E5D53-1162-C04D-A659-A3C2110A6FA5}" type="datetime1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7375A-3713-6F46-AB89-1878D3FA8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D01E0-C8A5-1242-8C61-E9886F6E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2350" y="6338889"/>
            <a:ext cx="619125" cy="503236"/>
          </a:xfrm>
          <a:prstGeom prst="rect">
            <a:avLst/>
          </a:prstGeom>
        </p:spPr>
        <p:txBody>
          <a:bodyPr/>
          <a:lstStyle/>
          <a:p>
            <a:fld id="{CB2F4113-124F-984B-921A-51EC05094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2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FC85BB-5411-B343-B0E1-124D2DDCA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0606" y="203236"/>
            <a:ext cx="1503485" cy="148395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C88A818-5863-8D43-B064-9D01D711E814}"/>
              </a:ext>
            </a:extLst>
          </p:cNvPr>
          <p:cNvSpPr/>
          <p:nvPr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781E7B-A66A-674B-8BE9-AE2ED1003BBE}"/>
              </a:ext>
            </a:extLst>
          </p:cNvPr>
          <p:cNvSpPr/>
          <p:nvPr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51F3A3-0F78-3B4A-AF47-22611B5ABED0}"/>
              </a:ext>
            </a:extLst>
          </p:cNvPr>
          <p:cNvSpPr/>
          <p:nvPr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A4019F-D904-B44F-9C5C-748BFD039505}"/>
              </a:ext>
            </a:extLst>
          </p:cNvPr>
          <p:cNvSpPr/>
          <p:nvPr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3F3775-B730-BE4E-9EF7-4F5EBACB7B60}"/>
              </a:ext>
            </a:extLst>
          </p:cNvPr>
          <p:cNvSpPr/>
          <p:nvPr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AF9057-06D2-664B-804C-7E963DAEB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30606" y="203236"/>
            <a:ext cx="1503485" cy="148395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8C8F237-3F3C-4546-BEFC-B6DB98C66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EFD1C6-6414-E24E-B47A-6C953B258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FA324D-8AAA-5B41-BCD0-8F6D49B56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4845ABA-33F2-6249-BECC-D550BD1F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A52980-E07E-114F-9BAF-E0058BDD0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44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A2F0-0FE2-400A-A4B0-3E75AE887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4987" y="1175397"/>
            <a:ext cx="6630956" cy="2576610"/>
          </a:xfrm>
        </p:spPr>
        <p:txBody>
          <a:bodyPr anchor="b">
            <a:noAutofit/>
          </a:bodyPr>
          <a:lstStyle>
            <a:lvl1pPr algn="l"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7BBDE-A499-46ED-97C7-943E9B088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4987" y="4740632"/>
            <a:ext cx="6630956" cy="60580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73450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135C-E7EF-459E-983C-6EDB4EA56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AF52A-F1D1-4BD2-BBBE-52BF4CFCA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3E15C-FB09-4FF7-9BE1-A28252AA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52A73-D90E-4257-910A-0039D5FA5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17DB7-67B1-4B71-BD13-B34D2A694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EACD3-8F61-448F-84AC-EA21279AB2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734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2280-72DA-4695-9B86-65F42F62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061" y="879313"/>
            <a:ext cx="6671387" cy="3226156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BA3B4-E0DF-4767-8C1B-0C70C83EF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6062" y="4589463"/>
            <a:ext cx="6671388" cy="1111541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61781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 Gree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2280-72DA-4695-9B86-65F42F62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062" y="879313"/>
            <a:ext cx="6671388" cy="3226156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BA3B4-E0DF-4767-8C1B-0C70C83EF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6062" y="4589463"/>
            <a:ext cx="6671388" cy="1111541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549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 Yellow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2280-72DA-4695-9B86-65F42F62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062" y="879313"/>
            <a:ext cx="6671388" cy="3226156"/>
          </a:xfrm>
        </p:spPr>
        <p:txBody>
          <a:bodyPr anchor="b"/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BA3B4-E0DF-4767-8C1B-0C70C83EF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6062" y="4589463"/>
            <a:ext cx="6671388" cy="111154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6928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 Oran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2280-72DA-4695-9B86-65F42F62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061" y="879313"/>
            <a:ext cx="6671387" cy="3226156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BA3B4-E0DF-4767-8C1B-0C70C83EF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6062" y="4589463"/>
            <a:ext cx="6671388" cy="1111541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454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Section Header Purp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2280-72DA-4695-9B86-65F42F62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061" y="879313"/>
            <a:ext cx="6671387" cy="3226156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BA3B4-E0DF-4767-8C1B-0C70C83EF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6062" y="4589463"/>
            <a:ext cx="6671388" cy="1111541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85343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1E5E5-6AEC-4E9C-A93A-BF41AFBDE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937B3-7680-4795-9CB0-E72CE15A8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97986-1DC3-4592-9F26-CAFA70EFB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17C36-909F-4A11-A962-290F7771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BF5FA-9F7B-4B57-9D00-20ED325CF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0A671-21EC-48B5-862C-7C97C1EF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C57EACD3-8F61-448F-84AC-EA21279AB2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077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240C-A0AB-4BDF-A11E-3AF135ED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424E7-0E95-4084-9D8A-659003D44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DD5C13-F5AC-4F6E-AE3A-2130FD795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CB6C9A-E826-4398-ABD4-2AA45642B6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9D80D-9802-427D-9BB6-339104798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46BAAB-C77A-4EF0-94A8-1C31CFCA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A13199-6448-4AE3-B6D4-D27C1EA38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775105-A15D-47D4-BE7D-38041C1F6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C57EACD3-8F61-448F-84AC-EA21279AB2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67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0B36D-69BB-4342-B6D3-609DD56DA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E55B3-41BD-41D0-98D8-2BC1E15C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945A38-99CA-427B-A309-F2EA8428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73E299-4CB6-4670-8914-05E8B81D5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C57EACD3-8F61-448F-84AC-EA21279AB2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6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8A818-5863-8D43-B064-9D01D711E814}"/>
              </a:ext>
            </a:extLst>
          </p:cNvPr>
          <p:cNvSpPr/>
          <p:nvPr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781E7B-A66A-674B-8BE9-AE2ED1003BBE}"/>
              </a:ext>
            </a:extLst>
          </p:cNvPr>
          <p:cNvSpPr/>
          <p:nvPr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51F3A3-0F78-3B4A-AF47-22611B5ABED0}"/>
              </a:ext>
            </a:extLst>
          </p:cNvPr>
          <p:cNvSpPr/>
          <p:nvPr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A4019F-D904-B44F-9C5C-748BFD039505}"/>
              </a:ext>
            </a:extLst>
          </p:cNvPr>
          <p:cNvSpPr/>
          <p:nvPr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3F3775-B730-BE4E-9EF7-4F5EBACB7B60}"/>
              </a:ext>
            </a:extLst>
          </p:cNvPr>
          <p:cNvSpPr/>
          <p:nvPr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8C8F237-3F3C-4546-BEFC-B6DB98C66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EFD1C6-6414-E24E-B47A-6C953B258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FA324D-8AAA-5B41-BCD0-8F6D49B56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4845ABA-33F2-6249-BECC-D550BD1F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A52980-E07E-114F-9BAF-E0058BDD0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822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/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E55B3-41BD-41D0-98D8-2BC1E15C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945A38-99CA-427B-A309-F2EA8428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73E299-4CB6-4670-8914-05E8B81D5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C57EACD3-8F61-448F-84AC-EA21279AB2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6F38001-FADD-4B43-A642-0D911698F5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5950" y="242888"/>
            <a:ext cx="8024813" cy="5364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3FAC7B-B72C-4B90-A6C2-3CE3B73CFC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20163" y="1997075"/>
            <a:ext cx="2854325" cy="36195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>
                <a:solidFill>
                  <a:schemeClr val="accent6"/>
                </a:solidFill>
              </a:defRPr>
            </a:lvl1pPr>
            <a:lvl2pPr marL="457200" indent="0">
              <a:buNone/>
              <a:defRPr sz="1600">
                <a:solidFill>
                  <a:schemeClr val="accent6"/>
                </a:solidFill>
              </a:defRPr>
            </a:lvl2pPr>
            <a:lvl3pPr marL="914400" indent="0">
              <a:buNone/>
              <a:defRPr sz="1600">
                <a:solidFill>
                  <a:schemeClr val="accent6"/>
                </a:solidFill>
              </a:defRPr>
            </a:lvl3pPr>
            <a:lvl4pPr marL="1371600" indent="0">
              <a:buNone/>
              <a:defRPr sz="1600">
                <a:solidFill>
                  <a:schemeClr val="accent6"/>
                </a:solidFill>
              </a:defRPr>
            </a:lvl4pPr>
            <a:lvl5pPr marL="1828800" indent="0">
              <a:buNone/>
              <a:defRPr sz="1600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1017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A42F0-2A63-4919-B8AF-A9CF1B2C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720B-746F-404F-8118-56F2CCEDBE20}" type="datetimeFigureOut">
              <a:rPr lang="en-US" smtClean="0"/>
              <a:t>10/16/20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EC918-81AC-4B89-8E91-61222DDF1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38CC9-12CC-45BF-B0F5-6586A992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C57EACD3-8F61-448F-84AC-EA21279AB2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7481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946C3D3-22CC-42F1-9DBC-B29C74D9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056" y="887640"/>
            <a:ext cx="8938728" cy="1325563"/>
          </a:xfrm>
        </p:spPr>
        <p:txBody>
          <a:bodyPr/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293AF7-AEDA-4EC8-998B-6A1B05B2A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16572" y="2584581"/>
            <a:ext cx="8939212" cy="2164994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6"/>
                </a:solidFill>
              </a:defRPr>
            </a:lvl1pPr>
            <a:lvl2pPr marL="457200" indent="0" algn="ctr">
              <a:buFontTx/>
              <a:buNone/>
              <a:defRPr>
                <a:solidFill>
                  <a:schemeClr val="accent6"/>
                </a:solidFill>
              </a:defRPr>
            </a:lvl2pPr>
            <a:lvl3pPr marL="914400" indent="0" algn="ctr">
              <a:buFontTx/>
              <a:buNone/>
              <a:defRPr>
                <a:solidFill>
                  <a:schemeClr val="accent6"/>
                </a:solidFill>
              </a:defRPr>
            </a:lvl3pPr>
            <a:lvl4pPr marL="1371600" indent="0" algn="ctr">
              <a:buFontTx/>
              <a:buNone/>
              <a:defRPr>
                <a:solidFill>
                  <a:schemeClr val="accent6"/>
                </a:solidFill>
              </a:defRPr>
            </a:lvl4pPr>
            <a:lvl5pPr marL="1828800" indent="0" algn="ctr">
              <a:buFontTx/>
              <a:buNone/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93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06E656-FA0B-A846-9A93-FF82BEA20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8A818-5863-8D43-B064-9D01D711E814}"/>
              </a:ext>
            </a:extLst>
          </p:cNvPr>
          <p:cNvSpPr/>
          <p:nvPr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781E7B-A66A-674B-8BE9-AE2ED1003BBE}"/>
              </a:ext>
            </a:extLst>
          </p:cNvPr>
          <p:cNvSpPr/>
          <p:nvPr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51F3A3-0F78-3B4A-AF47-22611B5ABED0}"/>
              </a:ext>
            </a:extLst>
          </p:cNvPr>
          <p:cNvSpPr/>
          <p:nvPr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A4019F-D904-B44F-9C5C-748BFD039505}"/>
              </a:ext>
            </a:extLst>
          </p:cNvPr>
          <p:cNvSpPr/>
          <p:nvPr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3F3775-B730-BE4E-9EF7-4F5EBACB7B60}"/>
              </a:ext>
            </a:extLst>
          </p:cNvPr>
          <p:cNvSpPr/>
          <p:nvPr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8C8F237-3F3C-4546-BEFC-B6DB98C66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009" y="5767754"/>
            <a:ext cx="2489981" cy="4501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EFD1C6-6414-E24E-B47A-6C953B258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04514" y="5767754"/>
            <a:ext cx="2489981" cy="4501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FA324D-8AAA-5B41-BCD0-8F6D49B56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30019" y="5767754"/>
            <a:ext cx="2489981" cy="4501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4845ABA-33F2-6249-BECC-D550BD1F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5524" y="5767754"/>
            <a:ext cx="2489981" cy="4501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8A52980-E07E-114F-9BAF-E0058BDD0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81029" y="5767754"/>
            <a:ext cx="2058572" cy="4501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6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AF9057-06D2-664B-804C-7E963DAEB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4950" y="3841786"/>
            <a:ext cx="2909141" cy="287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13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FC85BB-5411-B343-B0E1-124D2DDCA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0606" y="203236"/>
            <a:ext cx="1503485" cy="148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3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632B2F-8418-7D4C-9842-988F94378A7D}"/>
              </a:ext>
            </a:extLst>
          </p:cNvPr>
          <p:cNvSpPr/>
          <p:nvPr/>
        </p:nvSpPr>
        <p:spPr>
          <a:xfrm>
            <a:off x="0" y="-21848"/>
            <a:ext cx="12192000" cy="6879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3F98D1-B267-804F-A8CD-AD936F55E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8D493-CA29-2B47-B766-E0436599E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29652-9D59-4F46-8F38-B4590EB5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3A48A6-8864-2E47-BA94-AE7B8F19889A}" type="datetime1">
              <a:rPr lang="en-US" smtClean="0"/>
              <a:t>10/16/20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F15AB-84AB-AF49-BBEB-63120214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2F59E-C2A7-C040-BFDB-1F04A3BB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2350" y="6338889"/>
            <a:ext cx="619125" cy="503236"/>
          </a:xfrm>
          <a:prstGeom prst="rect">
            <a:avLst/>
          </a:prstGeom>
        </p:spPr>
        <p:txBody>
          <a:bodyPr/>
          <a:lstStyle/>
          <a:p>
            <a:fld id="{CB2F4113-124F-984B-921A-51EC050945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608A18-C37F-C24D-B57F-C7987E941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1848"/>
            <a:ext cx="12192000" cy="6879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AF5296-E773-3C4F-AAB8-17A05F66C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alphaModFix amt="30000"/>
          </a:blip>
          <a:stretch>
            <a:fillRect/>
          </a:stretch>
        </p:blipFill>
        <p:spPr>
          <a:xfrm rot="901450">
            <a:off x="7996426" y="-956212"/>
            <a:ext cx="4726800" cy="466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5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B4AEE-C7D1-AC41-944D-489AF022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740" y="685800"/>
            <a:ext cx="3248660" cy="2852737"/>
          </a:xfrm>
        </p:spPr>
        <p:txBody>
          <a:bodyPr anchor="t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A3B78D-135C-E04B-BC33-B1B73920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14900" y="0"/>
            <a:ext cx="744855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10B49-97BC-B94E-B98F-D1EB79CD2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4540" y="685800"/>
            <a:ext cx="5246370" cy="5638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3774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4A3B78D-135C-E04B-BC33-B1B73920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3450" y="0"/>
            <a:ext cx="74485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6D73A6D-1AD0-1741-A3AF-586BDECB1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690" y="685800"/>
            <a:ext cx="3248660" cy="2852737"/>
          </a:xfrm>
        </p:spPr>
        <p:txBody>
          <a:bodyPr anchor="t"/>
          <a:lstStyle>
            <a:lvl1pPr algn="ctr">
              <a:defRPr sz="60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835D8A7-43FA-DC4D-A0CF-F9AE55CBC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0663" y="685800"/>
            <a:ext cx="6429375" cy="1628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F86432F-9277-604A-BF82-885945DBC89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253037" y="3000375"/>
            <a:ext cx="6429375" cy="2686050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459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5CCEA-3376-414B-9BAA-C0DAA312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09EB8-26CE-874A-8D7E-C3DA33155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716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80" r:id="rId3"/>
    <p:sldLayoutId id="2147483681" r:id="rId4"/>
    <p:sldLayoutId id="2147483678" r:id="rId5"/>
    <p:sldLayoutId id="2147483679" r:id="rId6"/>
    <p:sldLayoutId id="2147483664" r:id="rId7"/>
    <p:sldLayoutId id="2147483665" r:id="rId8"/>
    <p:sldLayoutId id="2147483674" r:id="rId9"/>
    <p:sldLayoutId id="2147483675" r:id="rId10"/>
    <p:sldLayoutId id="2147483676" r:id="rId11"/>
    <p:sldLayoutId id="2147483677" r:id="rId12"/>
    <p:sldLayoutId id="2147483666" r:id="rId13"/>
    <p:sldLayoutId id="2147483667" r:id="rId14"/>
    <p:sldLayoutId id="2147483668" r:id="rId15"/>
    <p:sldLayoutId id="2147483669" r:id="rId16"/>
    <p:sldLayoutId id="2147483672" r:id="rId17"/>
    <p:sldLayoutId id="2147483671" r:id="rId18"/>
    <p:sldLayoutId id="2147483673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none" baseline="0">
          <a:solidFill>
            <a:schemeClr val="tx1"/>
          </a:solidFill>
          <a:latin typeface="Bookman Old Style" panose="02050604050505020204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1800"/>
        </a:spcAft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Font typeface="Arial" panose="020B0604020202020204" pitchFamily="34" charset="0"/>
        <a:buNone/>
        <a:defRPr sz="2400" b="0" i="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79375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Font typeface="Arial" panose="020B0604020202020204" pitchFamily="34" charset="0"/>
        <a:buNone/>
        <a:tabLst/>
        <a:defRPr sz="2000" b="0" i="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Font typeface="Arial" panose="020B0604020202020204" pitchFamily="34" charset="0"/>
        <a:buNone/>
        <a:tabLst/>
        <a:defRPr sz="2000" b="0" i="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FBEB8-91EE-44BB-850C-7075869EE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15439-0FAD-4928-A34A-D892D637D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BAE3C-846A-4864-9199-F0D30600F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43200" y="623727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23B1720B-746F-404F-8118-56F2CCEDBE20}" type="datetimeFigureOut">
              <a:rPr lang="en-US" smtClean="0"/>
              <a:pPr/>
              <a:t>10/16/20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70877-86DD-488E-86DD-1DFD01F12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494034" y="6237271"/>
            <a:ext cx="4697965" cy="4434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8F4FA-BDD1-4951-A8BD-9A1E158E1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82342" y="6237271"/>
            <a:ext cx="16157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algn="ctr"/>
            <a:fld id="{C57EACD3-8F61-448F-84AC-EA21279AB2DE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06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brower@ku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achelgardner@ku.edu" TargetMode="External"/><Relationship Id="rId4" Type="http://schemas.openxmlformats.org/officeDocument/2006/relationships/hyperlink" Target="mailto:katiehart@k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nnectwithiris.org/knowledgebase/introduction-to-iri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://connectwithiris.org/" TargetMode="Externa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01521" y="2343149"/>
            <a:ext cx="8319752" cy="416068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Vision: </a:t>
            </a:r>
            <a:br>
              <a:rPr lang="en-US" b="1" dirty="0">
                <a:latin typeface="+mn-lt"/>
              </a:rPr>
            </a:br>
            <a:r>
              <a:rPr lang="en-US" dirty="0">
                <a:latin typeface="+mn-lt"/>
              </a:rPr>
              <a:t>Connected families, connected communities – every child thrives!</a:t>
            </a:r>
          </a:p>
          <a:p>
            <a:r>
              <a:rPr lang="en-US" b="1" dirty="0">
                <a:latin typeface="+mn-lt"/>
              </a:rPr>
              <a:t>Mission: </a:t>
            </a:r>
            <a:br>
              <a:rPr lang="en-US" b="1" dirty="0">
                <a:latin typeface="+mn-lt"/>
              </a:rPr>
            </a:br>
            <a:r>
              <a:rPr lang="en-US" dirty="0">
                <a:latin typeface="+mn-lt"/>
              </a:rPr>
              <a:t>Kansas families have informed and equitable access to seamless, comprehensive supports and services that ensure the well-being and lifelong success of all.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B88B22-369C-4B42-B4E3-67825D7E5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35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rgbClr val="7030A0"/>
                </a:solidFill>
              </a:rPr>
              <a:t>Connected Families, Connected Communities</a:t>
            </a:r>
          </a:p>
        </p:txBody>
      </p:sp>
    </p:spTree>
    <p:extLst>
      <p:ext uri="{BB962C8B-B14F-4D97-AF65-F5344CB8AC3E}">
        <p14:creationId xmlns:p14="http://schemas.microsoft.com/office/powerpoint/2010/main" val="3351466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llis County, Geary County and Southeast Kansas (including Cherokee, Crawford, Labette, Montgomery, Neosho and Wilson Counties)">
            <a:extLst>
              <a:ext uri="{FF2B5EF4-FFF2-40B4-BE49-F238E27FC236}">
                <a16:creationId xmlns:a16="http://schemas.microsoft.com/office/drawing/2014/main" id="{8EEEEC58-E6C3-7149-BC38-253C1E9E0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1727862"/>
            <a:ext cx="6858000" cy="332607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FA48EDB-472E-194E-863D-161ECEB83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652337" y="2419410"/>
            <a:ext cx="3561347" cy="532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718CB7A-C137-094C-832C-8E71B4A06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555832" y="2419410"/>
            <a:ext cx="2823410" cy="45212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F8ACD4-9D57-6942-8805-37DA23341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9005637" y="4548647"/>
            <a:ext cx="1373605" cy="27425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8829BE5-A60F-2B41-91DA-D4FC91F23039}"/>
              </a:ext>
            </a:extLst>
          </p:cNvPr>
          <p:cNvSpPr txBox="1"/>
          <p:nvPr/>
        </p:nvSpPr>
        <p:spPr>
          <a:xfrm>
            <a:off x="10379241" y="4453573"/>
            <a:ext cx="1943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Franklin Gothic Book" panose="020B0503020102020204" pitchFamily="34" charset="0"/>
              </a:rPr>
              <a:t>Cherokee, Crawford, Labette, Montgomery, </a:t>
            </a:r>
          </a:p>
          <a:p>
            <a:r>
              <a:rPr lang="en-US" sz="1400" dirty="0">
                <a:latin typeface="Franklin Gothic Book" panose="020B0503020102020204" pitchFamily="34" charset="0"/>
              </a:rPr>
              <a:t>Neosho, Wilson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75CAFE-8F8A-654F-AFA6-6845D61E9D04}"/>
              </a:ext>
            </a:extLst>
          </p:cNvPr>
          <p:cNvSpPr txBox="1"/>
          <p:nvPr/>
        </p:nvSpPr>
        <p:spPr>
          <a:xfrm>
            <a:off x="10001250" y="2019300"/>
            <a:ext cx="1695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Geary County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829BE5-A60F-2B41-91DA-D4FC91F23039}"/>
              </a:ext>
            </a:extLst>
          </p:cNvPr>
          <p:cNvSpPr txBox="1"/>
          <p:nvPr/>
        </p:nvSpPr>
        <p:spPr>
          <a:xfrm>
            <a:off x="10001250" y="4148537"/>
            <a:ext cx="1695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SE Kansas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C33D86-AAD7-8F45-8C5D-C24169907F13}"/>
              </a:ext>
            </a:extLst>
          </p:cNvPr>
          <p:cNvSpPr txBox="1"/>
          <p:nvPr/>
        </p:nvSpPr>
        <p:spPr>
          <a:xfrm>
            <a:off x="590550" y="2019300"/>
            <a:ext cx="1695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Ellis County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2592C9-9D9F-D64A-8544-D3B307E73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Help Me Grow </a:t>
            </a:r>
            <a:br>
              <a:rPr lang="en-US" dirty="0"/>
            </a:br>
            <a:r>
              <a:rPr lang="en-US" dirty="0"/>
              <a:t>Communities</a:t>
            </a:r>
          </a:p>
        </p:txBody>
      </p:sp>
    </p:spTree>
    <p:extLst>
      <p:ext uri="{BB962C8B-B14F-4D97-AF65-F5344CB8AC3E}">
        <p14:creationId xmlns:p14="http://schemas.microsoft.com/office/powerpoint/2010/main" val="2110555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35308" cy="1325563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Get Connected!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61483"/>
          </a:xfrm>
        </p:spPr>
        <p:txBody>
          <a:bodyPr>
            <a:normAutofit fontScale="55000" lnSpcReduction="20000"/>
          </a:bodyPr>
          <a:lstStyle/>
          <a:p>
            <a:r>
              <a:rPr lang="en-US" sz="4400" b="1" dirty="0"/>
              <a:t>Help Me Grow Kansas Coordinators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Danielle Brower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Phone: 785-864-0402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Email: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dbrower@ku.edu</a:t>
            </a:r>
            <a:r>
              <a:rPr lang="en-US" dirty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Katie Hart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Phone: 314-440-7706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Email: 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katiehart@ku.edu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Rachel Gardner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Phone : 785-864-9775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Email: </a:t>
            </a:r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rachelgardner@ku.edu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8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45AE-1517-B249-8192-8477D5C98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519" y="1206012"/>
            <a:ext cx="10910961" cy="1337683"/>
          </a:xfrm>
        </p:spPr>
        <p:txBody>
          <a:bodyPr>
            <a:noAutofit/>
          </a:bodyPr>
          <a:lstStyle/>
          <a:p>
            <a:r>
              <a:rPr lang="en-US" sz="6600" dirty="0">
                <a:solidFill>
                  <a:schemeClr val="accent1"/>
                </a:solidFill>
              </a:rPr>
              <a:t>Help Me Grow Kansas</a:t>
            </a:r>
            <a:endParaRPr lang="en-US" sz="4400" b="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31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CEF5-FB65-4898-A337-0307B789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5016" y="507182"/>
            <a:ext cx="6970927" cy="176877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5200" dirty="0"/>
              <a:t>Ensuring Every Child Thrives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74B2-629A-4F43-A184-4AD0D9D23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4987" y="2731477"/>
            <a:ext cx="6630956" cy="338669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Building on existing resources and connecting children and families to the services they need.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Encouraging collaborations across child health care, early care and education and family support.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Recognizing the unique strengths and traditions of each community and offering the freedom to implement HMG in a way that works for individual communities.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6091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components include: &#10;(1) Family and Community Outreach, (1) Povider Outreach, (3) Data collection and Analysis, and (4) a centralized access poin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71" y="252413"/>
            <a:ext cx="5642705" cy="523412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FD88D52-E3BA-7949-B429-8AD3D6EA1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576" y="3210870"/>
            <a:ext cx="5642706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Help</a:t>
            </a:r>
            <a:r>
              <a:rPr lang="en-US" sz="4000" baseline="0" dirty="0"/>
              <a:t> Me Grow </a:t>
            </a:r>
            <a:br>
              <a:rPr lang="en-US" sz="4000" baseline="0" dirty="0"/>
            </a:br>
            <a:r>
              <a:rPr lang="en-US" sz="4000" baseline="0" dirty="0"/>
              <a:t>Core Components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2269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97362" y="2497974"/>
            <a:ext cx="3442624" cy="2852737"/>
          </a:xfrm>
        </p:spPr>
        <p:txBody>
          <a:bodyPr>
            <a:normAutofit/>
          </a:bodyPr>
          <a:lstStyle/>
          <a:p>
            <a:r>
              <a:rPr lang="en-US" sz="4000" dirty="0"/>
              <a:t>Family &amp; Community Outreach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536275" y="1246908"/>
            <a:ext cx="6018415" cy="5077691"/>
          </a:xfrm>
        </p:spPr>
        <p:txBody>
          <a:bodyPr>
            <a:normAutofit/>
          </a:bodyPr>
          <a:lstStyle/>
          <a:p>
            <a:r>
              <a:rPr lang="en-US" sz="3200" b="1" dirty="0"/>
              <a:t>Outreach &amp; Engagement</a:t>
            </a:r>
          </a:p>
          <a:p>
            <a:r>
              <a:rPr lang="en-US" sz="3200" b="1" dirty="0"/>
              <a:t>Increase awareness of services available to families throughout communities </a:t>
            </a:r>
          </a:p>
          <a:p>
            <a:r>
              <a:rPr lang="en-US" sz="3200" b="1" dirty="0"/>
              <a:t>Guide education efforts around children’s developmental health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0908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7539" y="2314575"/>
            <a:ext cx="3601951" cy="2852737"/>
          </a:xfrm>
        </p:spPr>
        <p:txBody>
          <a:bodyPr>
            <a:normAutofit/>
          </a:bodyPr>
          <a:lstStyle/>
          <a:p>
            <a:r>
              <a:rPr lang="en-US" sz="4000" dirty="0"/>
              <a:t>Provider Outreach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5253037" y="548640"/>
            <a:ext cx="6429375" cy="5403273"/>
          </a:xfrm>
        </p:spPr>
        <p:txBody>
          <a:bodyPr>
            <a:noAutofit/>
          </a:bodyPr>
          <a:lstStyle/>
          <a:p>
            <a:r>
              <a:rPr lang="en-US" dirty="0"/>
              <a:t>Identify provider champions</a:t>
            </a:r>
          </a:p>
          <a:p>
            <a:r>
              <a:rPr lang="en-US" dirty="0"/>
              <a:t>Provide training and education opportunities to providers</a:t>
            </a:r>
          </a:p>
          <a:p>
            <a:r>
              <a:rPr lang="en-US" dirty="0"/>
              <a:t>Advance rates of developmental surveillance and screening</a:t>
            </a:r>
          </a:p>
          <a:p>
            <a:r>
              <a:rPr lang="en-US" dirty="0"/>
              <a:t>Ensure providers are kept in the loop about referral outcomes and services received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46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8" descr="IRIS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5" y="174527"/>
            <a:ext cx="1536054" cy="1536054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web-based communication tool designed to help organizations connect the families they serve to needed resources in their community</a:t>
            </a:r>
          </a:p>
          <a:p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connectwithiris.org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Integrated Referral &amp; Intake System (IRIS)</a:t>
            </a:r>
            <a:endParaRPr lang="en-US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1162" y="2351982"/>
            <a:ext cx="3248660" cy="2852737"/>
          </a:xfrm>
        </p:spPr>
        <p:txBody>
          <a:bodyPr>
            <a:normAutofit/>
          </a:bodyPr>
          <a:lstStyle/>
          <a:p>
            <a:r>
              <a:rPr lang="en-US" sz="4000" dirty="0"/>
              <a:t>Connecting Families</a:t>
            </a:r>
          </a:p>
        </p:txBody>
      </p:sp>
    </p:spTree>
    <p:extLst>
      <p:ext uri="{BB962C8B-B14F-4D97-AF65-F5344CB8AC3E}">
        <p14:creationId xmlns:p14="http://schemas.microsoft.com/office/powerpoint/2010/main" val="1720703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8988" y="2788393"/>
            <a:ext cx="3774874" cy="1483822"/>
          </a:xfrm>
        </p:spPr>
        <p:txBody>
          <a:bodyPr>
            <a:normAutofit/>
          </a:bodyPr>
          <a:lstStyle/>
          <a:p>
            <a:r>
              <a:rPr lang="en-US" sz="4000" dirty="0"/>
              <a:t>Centralized Access Point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1"/>
          </p:nvPr>
        </p:nvSpPr>
        <p:spPr>
          <a:xfrm>
            <a:off x="5253037" y="1147155"/>
            <a:ext cx="6429375" cy="4539269"/>
          </a:xfrm>
        </p:spPr>
        <p:txBody>
          <a:bodyPr/>
          <a:lstStyle/>
          <a:p>
            <a:r>
              <a:rPr lang="en-US" dirty="0"/>
              <a:t>Information &amp; Referral</a:t>
            </a:r>
          </a:p>
          <a:p>
            <a:r>
              <a:rPr lang="en-US" dirty="0"/>
              <a:t>Ensures families and providers have a “go-to” place to turn with questions about child development</a:t>
            </a:r>
          </a:p>
          <a:p>
            <a:r>
              <a:rPr lang="en-US" dirty="0"/>
              <a:t>Up-to-date resource directories enable providers to connect families to services and supports they need</a:t>
            </a:r>
          </a:p>
        </p:txBody>
      </p:sp>
    </p:spTree>
    <p:extLst>
      <p:ext uri="{BB962C8B-B14F-4D97-AF65-F5344CB8AC3E}">
        <p14:creationId xmlns:p14="http://schemas.microsoft.com/office/powerpoint/2010/main" val="1034018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250" y="2335357"/>
            <a:ext cx="3402012" cy="2852737"/>
          </a:xfrm>
        </p:spPr>
        <p:txBody>
          <a:bodyPr>
            <a:normAutofit/>
          </a:bodyPr>
          <a:lstStyle/>
          <a:p>
            <a:r>
              <a:rPr lang="en-US" sz="4500" dirty="0"/>
              <a:t>Data Collection &amp;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1"/>
          </p:nvPr>
        </p:nvSpPr>
        <p:spPr>
          <a:xfrm>
            <a:off x="5253037" y="897775"/>
            <a:ext cx="6429375" cy="478865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Guides quality improvement to ensure we are all growing and learning from this work</a:t>
            </a:r>
          </a:p>
          <a:p>
            <a:r>
              <a:rPr lang="en-US" dirty="0">
                <a:solidFill>
                  <a:schemeClr val="tx1"/>
                </a:solidFill>
              </a:rPr>
              <a:t>Supports evaluation</a:t>
            </a:r>
          </a:p>
          <a:p>
            <a:r>
              <a:rPr lang="en-US" dirty="0">
                <a:solidFill>
                  <a:schemeClr val="tx1"/>
                </a:solidFill>
              </a:rPr>
              <a:t>Helps identify systemic gaps</a:t>
            </a:r>
          </a:p>
          <a:p>
            <a:r>
              <a:rPr lang="en-US" dirty="0">
                <a:solidFill>
                  <a:schemeClr val="tx1"/>
                </a:solidFill>
              </a:rPr>
              <a:t>Bolsters advocacy efforts</a:t>
            </a:r>
          </a:p>
        </p:txBody>
      </p:sp>
    </p:spTree>
    <p:extLst>
      <p:ext uri="{BB962C8B-B14F-4D97-AF65-F5344CB8AC3E}">
        <p14:creationId xmlns:p14="http://schemas.microsoft.com/office/powerpoint/2010/main" val="2416104551"/>
      </p:ext>
    </p:extLst>
  </p:cSld>
  <p:clrMapOvr>
    <a:masterClrMapping/>
  </p:clrMapOvr>
</p:sld>
</file>

<file path=ppt/theme/theme1.xml><?xml version="1.0" encoding="utf-8"?>
<a:theme xmlns:a="http://schemas.openxmlformats.org/drawingml/2006/main" name="HMG">
  <a:themeElements>
    <a:clrScheme name="Help Me Grow">
      <a:dk1>
        <a:srgbClr val="000000"/>
      </a:dk1>
      <a:lt1>
        <a:srgbClr val="FFFFFF"/>
      </a:lt1>
      <a:dk2>
        <a:srgbClr val="0E4C90"/>
      </a:dk2>
      <a:lt2>
        <a:srgbClr val="939598"/>
      </a:lt2>
      <a:accent1>
        <a:srgbClr val="24B8EB"/>
      </a:accent1>
      <a:accent2>
        <a:srgbClr val="049C7C"/>
      </a:accent2>
      <a:accent3>
        <a:srgbClr val="FDDF6D"/>
      </a:accent3>
      <a:accent4>
        <a:srgbClr val="D95527"/>
      </a:accent4>
      <a:accent5>
        <a:srgbClr val="7E439A"/>
      </a:accent5>
      <a:accent6>
        <a:srgbClr val="0E4C90"/>
      </a:accent6>
      <a:hlink>
        <a:srgbClr val="019C7C"/>
      </a:hlink>
      <a:folHlink>
        <a:srgbClr val="3C3C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HMG" id="{577B3C8B-D61D-3941-825D-81932A386D65}" vid="{7798082C-D119-6144-A925-15BE07725AC9}"/>
    </a:ext>
  </a:extLst>
</a:theme>
</file>

<file path=ppt/theme/theme2.xml><?xml version="1.0" encoding="utf-8"?>
<a:theme xmlns:a="http://schemas.openxmlformats.org/drawingml/2006/main" name="Office Theme">
  <a:themeElements>
    <a:clrScheme name="Help Me Grow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2B9EC"/>
      </a:accent1>
      <a:accent2>
        <a:srgbClr val="199D7D"/>
      </a:accent2>
      <a:accent3>
        <a:srgbClr val="FBE16C"/>
      </a:accent3>
      <a:accent4>
        <a:srgbClr val="DA5528"/>
      </a:accent4>
      <a:accent5>
        <a:srgbClr val="88439A"/>
      </a:accent5>
      <a:accent6>
        <a:srgbClr val="939598"/>
      </a:accent6>
      <a:hlink>
        <a:srgbClr val="22B9EC"/>
      </a:hlink>
      <a:folHlink>
        <a:srgbClr val="199D7D"/>
      </a:folHlink>
    </a:clrScheme>
    <a:fontScheme name="Help Me Grow">
      <a:majorFont>
        <a:latin typeface="Tahoma Bol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2F398438F2974DB1EEA8DE595B046C" ma:contentTypeVersion="12" ma:contentTypeDescription="Create a new document." ma:contentTypeScope="" ma:versionID="450d2f7cbba9f4f1b30abc41cb7a3a6b">
  <xsd:schema xmlns:xsd="http://www.w3.org/2001/XMLSchema" xmlns:xs="http://www.w3.org/2001/XMLSchema" xmlns:p="http://schemas.microsoft.com/office/2006/metadata/properties" xmlns:ns2="bd28a7e8-9af7-452a-8762-656084c0ab8d" xmlns:ns3="9c818674-1212-4e84-914d-e4d4f1296058" targetNamespace="http://schemas.microsoft.com/office/2006/metadata/properties" ma:root="true" ma:fieldsID="cce74c1009ed58d84ab8e750a02277e5" ns2:_="" ns3:_="">
    <xsd:import namespace="bd28a7e8-9af7-452a-8762-656084c0ab8d"/>
    <xsd:import namespace="9c818674-1212-4e84-914d-e4d4f12960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8a7e8-9af7-452a-8762-656084c0ab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18674-1212-4e84-914d-e4d4f129605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AA0469-A2CC-4B5F-98B2-E8D55A2991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9345D6-3F06-4E14-9584-D900370F14D1}">
  <ds:schemaRefs>
    <ds:schemaRef ds:uri="http://www.w3.org/XML/1998/namespace"/>
    <ds:schemaRef ds:uri="http://schemas.microsoft.com/office/infopath/2007/PartnerControls"/>
    <ds:schemaRef ds:uri="http://purl.org/dc/terms/"/>
    <ds:schemaRef ds:uri="bd28a7e8-9af7-452a-8762-656084c0ab8d"/>
    <ds:schemaRef ds:uri="http://purl.org/dc/dcmitype/"/>
    <ds:schemaRef ds:uri="http://schemas.microsoft.com/office/2006/documentManagement/types"/>
    <ds:schemaRef ds:uri="http://purl.org/dc/elements/1.1/"/>
    <ds:schemaRef ds:uri="9c818674-1212-4e84-914d-e4d4f1296058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17BABF5-595E-4CD4-BE15-9611FAF401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28a7e8-9af7-452a-8762-656084c0ab8d"/>
    <ds:schemaRef ds:uri="9c818674-1212-4e84-914d-e4d4f12960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HMG</Template>
  <TotalTime>7165</TotalTime>
  <Words>347</Words>
  <Application>Microsoft Macintosh PowerPoint</Application>
  <PresentationFormat>Widescreen</PresentationFormat>
  <Paragraphs>61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Franklin Gothic Book</vt:lpstr>
      <vt:lpstr>Tahoma</vt:lpstr>
      <vt:lpstr>Tahoma Bold</vt:lpstr>
      <vt:lpstr>HMG</vt:lpstr>
      <vt:lpstr>Office Theme</vt:lpstr>
      <vt:lpstr>Connected Families, Connected Communities</vt:lpstr>
      <vt:lpstr>Help Me Grow Kansas</vt:lpstr>
      <vt:lpstr>Ensuring Every Child Thrives</vt:lpstr>
      <vt:lpstr>Help Me Grow  Core Components</vt:lpstr>
      <vt:lpstr>Family &amp; Community Outreach  </vt:lpstr>
      <vt:lpstr>Provider Outreach</vt:lpstr>
      <vt:lpstr>Connecting Families</vt:lpstr>
      <vt:lpstr>Centralized Access Point</vt:lpstr>
      <vt:lpstr>Data Collection &amp; Analysis</vt:lpstr>
      <vt:lpstr>Initial Help Me Grow  Communities</vt:lpstr>
      <vt:lpstr>Get Connected!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Combs, Cara Beth</dc:creator>
  <cp:keywords/>
  <dc:description/>
  <cp:lastModifiedBy>Bullock, Eliza Mayo</cp:lastModifiedBy>
  <cp:revision>146</cp:revision>
  <dcterms:created xsi:type="dcterms:W3CDTF">2018-03-29T14:17:41Z</dcterms:created>
  <dcterms:modified xsi:type="dcterms:W3CDTF">2020-10-16T21:50:49Z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0x010100E32F398438F2974DB1EEA8DE595B046C</vt:lpwstr>
  </property>
</Properties>
</file>